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handoutMasterIdLst>
    <p:handoutMasterId r:id="rId35"/>
  </p:handoutMasterIdLst>
  <p:sldIdLst>
    <p:sldId id="268" r:id="rId2"/>
    <p:sldId id="261" r:id="rId3"/>
    <p:sldId id="262" r:id="rId4"/>
    <p:sldId id="263" r:id="rId5"/>
    <p:sldId id="276" r:id="rId6"/>
    <p:sldId id="264" r:id="rId7"/>
    <p:sldId id="269" r:id="rId8"/>
    <p:sldId id="265" r:id="rId9"/>
    <p:sldId id="278" r:id="rId10"/>
    <p:sldId id="277" r:id="rId11"/>
    <p:sldId id="279" r:id="rId12"/>
    <p:sldId id="274" r:id="rId13"/>
    <p:sldId id="286" r:id="rId14"/>
    <p:sldId id="281" r:id="rId15"/>
    <p:sldId id="282" r:id="rId16"/>
    <p:sldId id="270" r:id="rId17"/>
    <p:sldId id="294" r:id="rId18"/>
    <p:sldId id="305" r:id="rId19"/>
    <p:sldId id="306" r:id="rId20"/>
    <p:sldId id="307" r:id="rId21"/>
    <p:sldId id="272" r:id="rId22"/>
    <p:sldId id="273" r:id="rId23"/>
    <p:sldId id="295" r:id="rId24"/>
    <p:sldId id="296" r:id="rId25"/>
    <p:sldId id="299" r:id="rId26"/>
    <p:sldId id="297" r:id="rId27"/>
    <p:sldId id="298" r:id="rId28"/>
    <p:sldId id="300" r:id="rId29"/>
    <p:sldId id="301" r:id="rId30"/>
    <p:sldId id="302" r:id="rId31"/>
    <p:sldId id="303" r:id="rId32"/>
    <p:sldId id="304"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DC81C-50D9-AB47-B43E-4404DA65C903}" v="33" dt="2021-10-31T22:03:5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86" d="100"/>
          <a:sy n="86" d="100"/>
        </p:scale>
        <p:origin x="112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Grier-Gavin" userId="62d91e0e2e718f49" providerId="LiveId" clId="{29ADC81C-50D9-AB47-B43E-4404DA65C903}"/>
    <pc:docChg chg="undo custSel addSld delSld modSld sldOrd">
      <pc:chgData name="Eleanor Grier-Gavin" userId="62d91e0e2e718f49" providerId="LiveId" clId="{29ADC81C-50D9-AB47-B43E-4404DA65C903}" dt="2021-10-31T22:06:19.697" v="3691" actId="20577"/>
      <pc:docMkLst>
        <pc:docMk/>
      </pc:docMkLst>
      <pc:sldChg chg="modSp mod">
        <pc:chgData name="Eleanor Grier-Gavin" userId="62d91e0e2e718f49" providerId="LiveId" clId="{29ADC81C-50D9-AB47-B43E-4404DA65C903}" dt="2021-10-31T20:36:36.582" v="69" actId="20577"/>
        <pc:sldMkLst>
          <pc:docMk/>
          <pc:sldMk cId="1303308930" sldId="262"/>
        </pc:sldMkLst>
        <pc:spChg chg="mod">
          <ac:chgData name="Eleanor Grier-Gavin" userId="62d91e0e2e718f49" providerId="LiveId" clId="{29ADC81C-50D9-AB47-B43E-4404DA65C903}" dt="2021-10-31T20:36:36.582" v="69" actId="20577"/>
          <ac:spMkLst>
            <pc:docMk/>
            <pc:sldMk cId="1303308930" sldId="262"/>
            <ac:spMk id="3" creationId="{00000000-0000-0000-0000-000000000000}"/>
          </ac:spMkLst>
        </pc:spChg>
      </pc:sldChg>
      <pc:sldChg chg="modSp mod">
        <pc:chgData name="Eleanor Grier-Gavin" userId="62d91e0e2e718f49" providerId="LiveId" clId="{29ADC81C-50D9-AB47-B43E-4404DA65C903}" dt="2021-10-31T20:38:23.426" v="195" actId="20577"/>
        <pc:sldMkLst>
          <pc:docMk/>
          <pc:sldMk cId="2660941437" sldId="263"/>
        </pc:sldMkLst>
        <pc:spChg chg="mod">
          <ac:chgData name="Eleanor Grier-Gavin" userId="62d91e0e2e718f49" providerId="LiveId" clId="{29ADC81C-50D9-AB47-B43E-4404DA65C903}" dt="2021-10-31T20:38:23.426" v="195" actId="20577"/>
          <ac:spMkLst>
            <pc:docMk/>
            <pc:sldMk cId="2660941437" sldId="263"/>
            <ac:spMk id="3" creationId="{00000000-0000-0000-0000-000000000000}"/>
          </ac:spMkLst>
        </pc:spChg>
      </pc:sldChg>
      <pc:sldChg chg="modSp mod">
        <pc:chgData name="Eleanor Grier-Gavin" userId="62d91e0e2e718f49" providerId="LiveId" clId="{29ADC81C-50D9-AB47-B43E-4404DA65C903}" dt="2021-10-31T20:54:26.582" v="564" actId="20577"/>
        <pc:sldMkLst>
          <pc:docMk/>
          <pc:sldMk cId="1582774412" sldId="264"/>
        </pc:sldMkLst>
        <pc:spChg chg="mod">
          <ac:chgData name="Eleanor Grier-Gavin" userId="62d91e0e2e718f49" providerId="LiveId" clId="{29ADC81C-50D9-AB47-B43E-4404DA65C903}" dt="2021-10-31T20:54:26.582" v="564" actId="20577"/>
          <ac:spMkLst>
            <pc:docMk/>
            <pc:sldMk cId="1582774412" sldId="264"/>
            <ac:spMk id="3" creationId="{00000000-0000-0000-0000-000000000000}"/>
          </ac:spMkLst>
        </pc:spChg>
      </pc:sldChg>
      <pc:sldChg chg="modSp mod">
        <pc:chgData name="Eleanor Grier-Gavin" userId="62d91e0e2e718f49" providerId="LiveId" clId="{29ADC81C-50D9-AB47-B43E-4404DA65C903}" dt="2021-10-31T20:56:50.095" v="790" actId="20577"/>
        <pc:sldMkLst>
          <pc:docMk/>
          <pc:sldMk cId="907245123" sldId="265"/>
        </pc:sldMkLst>
        <pc:spChg chg="mod">
          <ac:chgData name="Eleanor Grier-Gavin" userId="62d91e0e2e718f49" providerId="LiveId" clId="{29ADC81C-50D9-AB47-B43E-4404DA65C903}" dt="2021-10-31T20:56:50.095" v="790" actId="20577"/>
          <ac:spMkLst>
            <pc:docMk/>
            <pc:sldMk cId="907245123" sldId="265"/>
            <ac:spMk id="3" creationId="{00000000-0000-0000-0000-000000000000}"/>
          </ac:spMkLst>
        </pc:spChg>
      </pc:sldChg>
      <pc:sldChg chg="modSp mod">
        <pc:chgData name="Eleanor Grier-Gavin" userId="62d91e0e2e718f49" providerId="LiveId" clId="{29ADC81C-50D9-AB47-B43E-4404DA65C903}" dt="2021-10-31T20:55:42.450" v="712" actId="20577"/>
        <pc:sldMkLst>
          <pc:docMk/>
          <pc:sldMk cId="1782596509" sldId="269"/>
        </pc:sldMkLst>
        <pc:spChg chg="mod">
          <ac:chgData name="Eleanor Grier-Gavin" userId="62d91e0e2e718f49" providerId="LiveId" clId="{29ADC81C-50D9-AB47-B43E-4404DA65C903}" dt="2021-10-31T20:55:42.450" v="712" actId="20577"/>
          <ac:spMkLst>
            <pc:docMk/>
            <pc:sldMk cId="1782596509" sldId="269"/>
            <ac:spMk id="3" creationId="{00000000-0000-0000-0000-000000000000}"/>
          </ac:spMkLst>
        </pc:spChg>
      </pc:sldChg>
      <pc:sldChg chg="addSp delSp modSp mod ord">
        <pc:chgData name="Eleanor Grier-Gavin" userId="62d91e0e2e718f49" providerId="LiveId" clId="{29ADC81C-50D9-AB47-B43E-4404DA65C903}" dt="2021-10-31T21:53:18.577" v="2727" actId="20578"/>
        <pc:sldMkLst>
          <pc:docMk/>
          <pc:sldMk cId="947791747" sldId="270"/>
        </pc:sldMkLst>
        <pc:spChg chg="mod">
          <ac:chgData name="Eleanor Grier-Gavin" userId="62d91e0e2e718f49" providerId="LiveId" clId="{29ADC81C-50D9-AB47-B43E-4404DA65C903}" dt="2021-10-31T21:53:13.972" v="2726" actId="14100"/>
          <ac:spMkLst>
            <pc:docMk/>
            <pc:sldMk cId="947791747" sldId="270"/>
            <ac:spMk id="2" creationId="{00000000-0000-0000-0000-000000000000}"/>
          </ac:spMkLst>
        </pc:spChg>
        <pc:spChg chg="add mod">
          <ac:chgData name="Eleanor Grier-Gavin" userId="62d91e0e2e718f49" providerId="LiveId" clId="{29ADC81C-50D9-AB47-B43E-4404DA65C903}" dt="2021-10-31T21:48:28.363" v="2666" actId="20577"/>
          <ac:spMkLst>
            <pc:docMk/>
            <pc:sldMk cId="947791747" sldId="270"/>
            <ac:spMk id="4" creationId="{CA00CC9E-2F4F-A242-9723-CDA85701ED8E}"/>
          </ac:spMkLst>
        </pc:spChg>
        <pc:spChg chg="add mod">
          <ac:chgData name="Eleanor Grier-Gavin" userId="62d91e0e2e718f49" providerId="LiveId" clId="{29ADC81C-50D9-AB47-B43E-4404DA65C903}" dt="2021-10-31T21:49:34.828" v="2671" actId="20577"/>
          <ac:spMkLst>
            <pc:docMk/>
            <pc:sldMk cId="947791747" sldId="270"/>
            <ac:spMk id="6" creationId="{974DE002-FEDC-7748-833B-143E34142C77}"/>
          </ac:spMkLst>
        </pc:spChg>
        <pc:spChg chg="add mod">
          <ac:chgData name="Eleanor Grier-Gavin" userId="62d91e0e2e718f49" providerId="LiveId" clId="{29ADC81C-50D9-AB47-B43E-4404DA65C903}" dt="2021-10-31T21:50:21.967" v="2676" actId="20577"/>
          <ac:spMkLst>
            <pc:docMk/>
            <pc:sldMk cId="947791747" sldId="270"/>
            <ac:spMk id="8" creationId="{DB10FC71-3D45-2D45-9C21-4E7D34882ADD}"/>
          </ac:spMkLst>
        </pc:spChg>
        <pc:spChg chg="add mod">
          <ac:chgData name="Eleanor Grier-Gavin" userId="62d91e0e2e718f49" providerId="LiveId" clId="{29ADC81C-50D9-AB47-B43E-4404DA65C903}" dt="2021-10-31T21:51:28.591" v="2683" actId="20577"/>
          <ac:spMkLst>
            <pc:docMk/>
            <pc:sldMk cId="947791747" sldId="270"/>
            <ac:spMk id="10" creationId="{17A8FBE4-514E-AE4B-90F9-395A4ABAC31F}"/>
          </ac:spMkLst>
        </pc:spChg>
        <pc:picChg chg="add mod">
          <ac:chgData name="Eleanor Grier-Gavin" userId="62d91e0e2e718f49" providerId="LiveId" clId="{29ADC81C-50D9-AB47-B43E-4404DA65C903}" dt="2021-10-31T21:48:15.010" v="2664" actId="1076"/>
          <ac:picMkLst>
            <pc:docMk/>
            <pc:sldMk cId="947791747" sldId="270"/>
            <ac:picMk id="3" creationId="{39726D10-A24D-EE4B-A7BD-79A136EE5831}"/>
          </ac:picMkLst>
        </pc:picChg>
        <pc:picChg chg="add mod">
          <ac:chgData name="Eleanor Grier-Gavin" userId="62d91e0e2e718f49" providerId="LiveId" clId="{29ADC81C-50D9-AB47-B43E-4404DA65C903}" dt="2021-10-31T21:49:24.941" v="2669" actId="1076"/>
          <ac:picMkLst>
            <pc:docMk/>
            <pc:sldMk cId="947791747" sldId="270"/>
            <ac:picMk id="5" creationId="{8AD49D9B-9CE7-D548-B644-A3FADFD2A3BB}"/>
          </ac:picMkLst>
        </pc:picChg>
        <pc:picChg chg="add mod">
          <ac:chgData name="Eleanor Grier-Gavin" userId="62d91e0e2e718f49" providerId="LiveId" clId="{29ADC81C-50D9-AB47-B43E-4404DA65C903}" dt="2021-10-31T21:50:12.900" v="2674" actId="14100"/>
          <ac:picMkLst>
            <pc:docMk/>
            <pc:sldMk cId="947791747" sldId="270"/>
            <ac:picMk id="7" creationId="{BCE9905D-53A3-C440-B101-0EB1499C3313}"/>
          </ac:picMkLst>
        </pc:picChg>
        <pc:picChg chg="add mod">
          <ac:chgData name="Eleanor Grier-Gavin" userId="62d91e0e2e718f49" providerId="LiveId" clId="{29ADC81C-50D9-AB47-B43E-4404DA65C903}" dt="2021-10-31T21:51:20.671" v="2681" actId="14100"/>
          <ac:picMkLst>
            <pc:docMk/>
            <pc:sldMk cId="947791747" sldId="270"/>
            <ac:picMk id="9" creationId="{DB436DE8-BFC4-5D4B-82D1-76278A52DD77}"/>
          </ac:picMkLst>
        </pc:picChg>
        <pc:picChg chg="del">
          <ac:chgData name="Eleanor Grier-Gavin" userId="62d91e0e2e718f49" providerId="LiveId" clId="{29ADC81C-50D9-AB47-B43E-4404DA65C903}" dt="2021-10-31T21:47:25.732" v="2660" actId="478"/>
          <ac:picMkLst>
            <pc:docMk/>
            <pc:sldMk cId="947791747" sldId="270"/>
            <ac:picMk id="3074" creationId="{00000000-0000-0000-0000-000000000000}"/>
          </ac:picMkLst>
        </pc:picChg>
      </pc:sldChg>
      <pc:sldChg chg="modSp mod">
        <pc:chgData name="Eleanor Grier-Gavin" userId="62d91e0e2e718f49" providerId="LiveId" clId="{29ADC81C-50D9-AB47-B43E-4404DA65C903}" dt="2021-10-31T22:06:19.697" v="3691" actId="20577"/>
        <pc:sldMkLst>
          <pc:docMk/>
          <pc:sldMk cId="203117493" sldId="272"/>
        </pc:sldMkLst>
        <pc:spChg chg="mod">
          <ac:chgData name="Eleanor Grier-Gavin" userId="62d91e0e2e718f49" providerId="LiveId" clId="{29ADC81C-50D9-AB47-B43E-4404DA65C903}" dt="2021-10-31T22:06:19.697" v="3691" actId="20577"/>
          <ac:spMkLst>
            <pc:docMk/>
            <pc:sldMk cId="203117493" sldId="272"/>
            <ac:spMk id="3" creationId="{00000000-0000-0000-0000-000000000000}"/>
          </ac:spMkLst>
        </pc:spChg>
      </pc:sldChg>
      <pc:sldChg chg="addSp delSp modSp mod">
        <pc:chgData name="Eleanor Grier-Gavin" userId="62d91e0e2e718f49" providerId="LiveId" clId="{29ADC81C-50D9-AB47-B43E-4404DA65C903}" dt="2021-10-31T21:19:52.650" v="1485" actId="20577"/>
        <pc:sldMkLst>
          <pc:docMk/>
          <pc:sldMk cId="3814693298" sldId="274"/>
        </pc:sldMkLst>
        <pc:spChg chg="add mod">
          <ac:chgData name="Eleanor Grier-Gavin" userId="62d91e0e2e718f49" providerId="LiveId" clId="{29ADC81C-50D9-AB47-B43E-4404DA65C903}" dt="2021-10-31T21:19:52.650" v="1485" actId="20577"/>
          <ac:spMkLst>
            <pc:docMk/>
            <pc:sldMk cId="3814693298" sldId="274"/>
            <ac:spMk id="4" creationId="{4418A962-8BD0-AB47-8CA1-7BB6B819E86B}"/>
          </ac:spMkLst>
        </pc:spChg>
        <pc:picChg chg="add mod">
          <ac:chgData name="Eleanor Grier-Gavin" userId="62d91e0e2e718f49" providerId="LiveId" clId="{29ADC81C-50D9-AB47-B43E-4404DA65C903}" dt="2021-10-31T21:19:38.552" v="1465" actId="1076"/>
          <ac:picMkLst>
            <pc:docMk/>
            <pc:sldMk cId="3814693298" sldId="274"/>
            <ac:picMk id="3" creationId="{6BBED16C-74E6-4443-A479-02D1954E212B}"/>
          </ac:picMkLst>
        </pc:picChg>
        <pc:picChg chg="del">
          <ac:chgData name="Eleanor Grier-Gavin" userId="62d91e0e2e718f49" providerId="LiveId" clId="{29ADC81C-50D9-AB47-B43E-4404DA65C903}" dt="2021-10-31T21:19:28.540" v="1463" actId="478"/>
          <ac:picMkLst>
            <pc:docMk/>
            <pc:sldMk cId="3814693298" sldId="274"/>
            <ac:picMk id="9218" creationId="{00000000-0000-0000-0000-000000000000}"/>
          </ac:picMkLst>
        </pc:picChg>
      </pc:sldChg>
      <pc:sldChg chg="modSp mod">
        <pc:chgData name="Eleanor Grier-Gavin" userId="62d91e0e2e718f49" providerId="LiveId" clId="{29ADC81C-50D9-AB47-B43E-4404DA65C903}" dt="2021-10-31T20:48:38.344" v="451" actId="20577"/>
        <pc:sldMkLst>
          <pc:docMk/>
          <pc:sldMk cId="1915432910" sldId="276"/>
        </pc:sldMkLst>
        <pc:spChg chg="mod">
          <ac:chgData name="Eleanor Grier-Gavin" userId="62d91e0e2e718f49" providerId="LiveId" clId="{29ADC81C-50D9-AB47-B43E-4404DA65C903}" dt="2021-10-31T20:48:38.344" v="451" actId="20577"/>
          <ac:spMkLst>
            <pc:docMk/>
            <pc:sldMk cId="1915432910" sldId="276"/>
            <ac:spMk id="3" creationId="{00000000-0000-0000-0000-000000000000}"/>
          </ac:spMkLst>
        </pc:spChg>
      </pc:sldChg>
      <pc:sldChg chg="modSp mod">
        <pc:chgData name="Eleanor Grier-Gavin" userId="62d91e0e2e718f49" providerId="LiveId" clId="{29ADC81C-50D9-AB47-B43E-4404DA65C903}" dt="2021-10-31T21:04:43.285" v="1201" actId="20577"/>
        <pc:sldMkLst>
          <pc:docMk/>
          <pc:sldMk cId="3225384780" sldId="277"/>
        </pc:sldMkLst>
        <pc:spChg chg="mod">
          <ac:chgData name="Eleanor Grier-Gavin" userId="62d91e0e2e718f49" providerId="LiveId" clId="{29ADC81C-50D9-AB47-B43E-4404DA65C903}" dt="2021-10-31T21:04:43.285" v="1201" actId="20577"/>
          <ac:spMkLst>
            <pc:docMk/>
            <pc:sldMk cId="3225384780" sldId="277"/>
            <ac:spMk id="3" creationId="{00000000-0000-0000-0000-000000000000}"/>
          </ac:spMkLst>
        </pc:spChg>
      </pc:sldChg>
      <pc:sldChg chg="modSp mod">
        <pc:chgData name="Eleanor Grier-Gavin" userId="62d91e0e2e718f49" providerId="LiveId" clId="{29ADC81C-50D9-AB47-B43E-4404DA65C903}" dt="2021-10-31T21:04:25.556" v="1183" actId="27636"/>
        <pc:sldMkLst>
          <pc:docMk/>
          <pc:sldMk cId="1056702889" sldId="278"/>
        </pc:sldMkLst>
        <pc:spChg chg="mod">
          <ac:chgData name="Eleanor Grier-Gavin" userId="62d91e0e2e718f49" providerId="LiveId" clId="{29ADC81C-50D9-AB47-B43E-4404DA65C903}" dt="2021-10-31T21:04:25.556" v="1183" actId="27636"/>
          <ac:spMkLst>
            <pc:docMk/>
            <pc:sldMk cId="1056702889" sldId="278"/>
            <ac:spMk id="3" creationId="{00000000-0000-0000-0000-000000000000}"/>
          </ac:spMkLst>
        </pc:spChg>
      </pc:sldChg>
      <pc:sldChg chg="modSp mod">
        <pc:chgData name="Eleanor Grier-Gavin" userId="62d91e0e2e718f49" providerId="LiveId" clId="{29ADC81C-50D9-AB47-B43E-4404DA65C903}" dt="2021-10-31T21:08:33.761" v="1462" actId="20577"/>
        <pc:sldMkLst>
          <pc:docMk/>
          <pc:sldMk cId="3909779562" sldId="279"/>
        </pc:sldMkLst>
        <pc:spChg chg="mod">
          <ac:chgData name="Eleanor Grier-Gavin" userId="62d91e0e2e718f49" providerId="LiveId" clId="{29ADC81C-50D9-AB47-B43E-4404DA65C903}" dt="2021-10-31T21:08:33.761" v="1462" actId="20577"/>
          <ac:spMkLst>
            <pc:docMk/>
            <pc:sldMk cId="3909779562" sldId="279"/>
            <ac:spMk id="3" creationId="{00000000-0000-0000-0000-000000000000}"/>
          </ac:spMkLst>
        </pc:spChg>
      </pc:sldChg>
      <pc:sldChg chg="modSp del mod">
        <pc:chgData name="Eleanor Grier-Gavin" userId="62d91e0e2e718f49" providerId="LiveId" clId="{29ADC81C-50D9-AB47-B43E-4404DA65C903}" dt="2021-10-31T21:42:53.403" v="2644" actId="2696"/>
        <pc:sldMkLst>
          <pc:docMk/>
          <pc:sldMk cId="1762178041" sldId="280"/>
        </pc:sldMkLst>
        <pc:spChg chg="mod">
          <ac:chgData name="Eleanor Grier-Gavin" userId="62d91e0e2e718f49" providerId="LiveId" clId="{29ADC81C-50D9-AB47-B43E-4404DA65C903}" dt="2021-10-31T21:37:44.230" v="2366" actId="20577"/>
          <ac:spMkLst>
            <pc:docMk/>
            <pc:sldMk cId="1762178041" sldId="280"/>
            <ac:spMk id="3" creationId="{00000000-0000-0000-0000-000000000000}"/>
          </ac:spMkLst>
        </pc:spChg>
      </pc:sldChg>
      <pc:sldChg chg="modSp mod">
        <pc:chgData name="Eleanor Grier-Gavin" userId="62d91e0e2e718f49" providerId="LiveId" clId="{29ADC81C-50D9-AB47-B43E-4404DA65C903}" dt="2021-10-31T21:43:33.362" v="2653" actId="2711"/>
        <pc:sldMkLst>
          <pc:docMk/>
          <pc:sldMk cId="3086282984" sldId="281"/>
        </pc:sldMkLst>
        <pc:spChg chg="mod">
          <ac:chgData name="Eleanor Grier-Gavin" userId="62d91e0e2e718f49" providerId="LiveId" clId="{29ADC81C-50D9-AB47-B43E-4404DA65C903}" dt="2021-10-31T21:43:33.362" v="2653" actId="2711"/>
          <ac:spMkLst>
            <pc:docMk/>
            <pc:sldMk cId="3086282984" sldId="281"/>
            <ac:spMk id="3" creationId="{00000000-0000-0000-0000-000000000000}"/>
          </ac:spMkLst>
        </pc:spChg>
      </pc:sldChg>
      <pc:sldChg chg="addSp delSp modSp mod">
        <pc:chgData name="Eleanor Grier-Gavin" userId="62d91e0e2e718f49" providerId="LiveId" clId="{29ADC81C-50D9-AB47-B43E-4404DA65C903}" dt="2021-10-31T21:54:32.948" v="2750" actId="14100"/>
        <pc:sldMkLst>
          <pc:docMk/>
          <pc:sldMk cId="1296873682" sldId="282"/>
        </pc:sldMkLst>
        <pc:spChg chg="mod">
          <ac:chgData name="Eleanor Grier-Gavin" userId="62d91e0e2e718f49" providerId="LiveId" clId="{29ADC81C-50D9-AB47-B43E-4404DA65C903}" dt="2021-10-31T21:51:52.816" v="2698" actId="14100"/>
          <ac:spMkLst>
            <pc:docMk/>
            <pc:sldMk cId="1296873682" sldId="282"/>
            <ac:spMk id="2" creationId="{00000000-0000-0000-0000-000000000000}"/>
          </ac:spMkLst>
        </pc:spChg>
        <pc:spChg chg="add mod">
          <ac:chgData name="Eleanor Grier-Gavin" userId="62d91e0e2e718f49" providerId="LiveId" clId="{29ADC81C-50D9-AB47-B43E-4404DA65C903}" dt="2021-10-31T21:54:04.282" v="2740" actId="20577"/>
          <ac:spMkLst>
            <pc:docMk/>
            <pc:sldMk cId="1296873682" sldId="282"/>
            <ac:spMk id="3" creationId="{D65B2834-ED6B-A44B-91F8-5557AA5AEA5C}"/>
          </ac:spMkLst>
        </pc:spChg>
        <pc:spChg chg="add mod">
          <ac:chgData name="Eleanor Grier-Gavin" userId="62d91e0e2e718f49" providerId="LiveId" clId="{29ADC81C-50D9-AB47-B43E-4404DA65C903}" dt="2021-10-31T21:54:09.794" v="2742" actId="20577"/>
          <ac:spMkLst>
            <pc:docMk/>
            <pc:sldMk cId="1296873682" sldId="282"/>
            <ac:spMk id="8" creationId="{28859C28-6E16-ED49-B0A8-D1C5154D3DD7}"/>
          </ac:spMkLst>
        </pc:spChg>
        <pc:spChg chg="add mod">
          <ac:chgData name="Eleanor Grier-Gavin" userId="62d91e0e2e718f49" providerId="LiveId" clId="{29ADC81C-50D9-AB47-B43E-4404DA65C903}" dt="2021-10-31T21:54:18.626" v="2746" actId="20577"/>
          <ac:spMkLst>
            <pc:docMk/>
            <pc:sldMk cId="1296873682" sldId="282"/>
            <ac:spMk id="9" creationId="{526272BD-360D-BD46-AC17-589F6DA51498}"/>
          </ac:spMkLst>
        </pc:spChg>
        <pc:spChg chg="add mod">
          <ac:chgData name="Eleanor Grier-Gavin" userId="62d91e0e2e718f49" providerId="LiveId" clId="{29ADC81C-50D9-AB47-B43E-4404DA65C903}" dt="2021-10-31T21:54:25.585" v="2748" actId="20577"/>
          <ac:spMkLst>
            <pc:docMk/>
            <pc:sldMk cId="1296873682" sldId="282"/>
            <ac:spMk id="10" creationId="{E2328F78-33F8-4048-9DCD-74D652D06B71}"/>
          </ac:spMkLst>
        </pc:spChg>
        <pc:picChg chg="add mod">
          <ac:chgData name="Eleanor Grier-Gavin" userId="62d91e0e2e718f49" providerId="LiveId" clId="{29ADC81C-50D9-AB47-B43E-4404DA65C903}" dt="2021-10-31T21:53:41.119" v="2733" actId="14100"/>
          <ac:picMkLst>
            <pc:docMk/>
            <pc:sldMk cId="1296873682" sldId="282"/>
            <ac:picMk id="4" creationId="{8F65AE08-D66C-7B47-B3FC-E35C6B55D75C}"/>
          </ac:picMkLst>
        </pc:picChg>
        <pc:picChg chg="add mod">
          <ac:chgData name="Eleanor Grier-Gavin" userId="62d91e0e2e718f49" providerId="LiveId" clId="{29ADC81C-50D9-AB47-B43E-4404DA65C903}" dt="2021-10-31T21:53:44.955" v="2734" actId="14100"/>
          <ac:picMkLst>
            <pc:docMk/>
            <pc:sldMk cId="1296873682" sldId="282"/>
            <ac:picMk id="5" creationId="{0656E734-4B4C-FE43-BFAC-4DB3715C6ABE}"/>
          </ac:picMkLst>
        </pc:picChg>
        <pc:picChg chg="add mod">
          <ac:chgData name="Eleanor Grier-Gavin" userId="62d91e0e2e718f49" providerId="LiveId" clId="{29ADC81C-50D9-AB47-B43E-4404DA65C903}" dt="2021-10-31T21:53:50.906" v="2736" actId="14100"/>
          <ac:picMkLst>
            <pc:docMk/>
            <pc:sldMk cId="1296873682" sldId="282"/>
            <ac:picMk id="6" creationId="{D762AB66-2FC8-6C4B-98E7-2723F12221E6}"/>
          </ac:picMkLst>
        </pc:picChg>
        <pc:picChg chg="add mod">
          <ac:chgData name="Eleanor Grier-Gavin" userId="62d91e0e2e718f49" providerId="LiveId" clId="{29ADC81C-50D9-AB47-B43E-4404DA65C903}" dt="2021-10-31T21:54:32.948" v="2750" actId="14100"/>
          <ac:picMkLst>
            <pc:docMk/>
            <pc:sldMk cId="1296873682" sldId="282"/>
            <ac:picMk id="7" creationId="{CE09E59F-9AD1-C84D-80C0-618B25A4E5A2}"/>
          </ac:picMkLst>
        </pc:picChg>
        <pc:picChg chg="del">
          <ac:chgData name="Eleanor Grier-Gavin" userId="62d91e0e2e718f49" providerId="LiveId" clId="{29ADC81C-50D9-AB47-B43E-4404DA65C903}" dt="2021-10-31T21:52:49.962" v="2705" actId="478"/>
          <ac:picMkLst>
            <pc:docMk/>
            <pc:sldMk cId="1296873682" sldId="282"/>
            <ac:picMk id="4098" creationId="{00000000-0000-0000-0000-000000000000}"/>
          </ac:picMkLst>
        </pc:picChg>
      </pc:sldChg>
      <pc:sldChg chg="delSp del">
        <pc:chgData name="Eleanor Grier-Gavin" userId="62d91e0e2e718f49" providerId="LiveId" clId="{29ADC81C-50D9-AB47-B43E-4404DA65C903}" dt="2021-10-31T22:00:05.213" v="3151" actId="2696"/>
        <pc:sldMkLst>
          <pc:docMk/>
          <pc:sldMk cId="3922752190" sldId="283"/>
        </pc:sldMkLst>
        <pc:picChg chg="del">
          <ac:chgData name="Eleanor Grier-Gavin" userId="62d91e0e2e718f49" providerId="LiveId" clId="{29ADC81C-50D9-AB47-B43E-4404DA65C903}" dt="2021-10-31T21:59:57.166" v="3150" actId="478"/>
          <ac:picMkLst>
            <pc:docMk/>
            <pc:sldMk cId="3922752190" sldId="283"/>
            <ac:picMk id="5124" creationId="{00000000-0000-0000-0000-000000000000}"/>
          </ac:picMkLst>
        </pc:picChg>
      </pc:sldChg>
      <pc:sldChg chg="addSp delSp modSp del mod">
        <pc:chgData name="Eleanor Grier-Gavin" userId="62d91e0e2e718f49" providerId="LiveId" clId="{29ADC81C-50D9-AB47-B43E-4404DA65C903}" dt="2021-10-31T22:01:08.350" v="3195" actId="2696"/>
        <pc:sldMkLst>
          <pc:docMk/>
          <pc:sldMk cId="19440944" sldId="284"/>
        </pc:sldMkLst>
        <pc:picChg chg="add del mod">
          <ac:chgData name="Eleanor Grier-Gavin" userId="62d91e0e2e718f49" providerId="LiveId" clId="{29ADC81C-50D9-AB47-B43E-4404DA65C903}" dt="2021-10-31T22:00:24.927" v="3155" actId="478"/>
          <ac:picMkLst>
            <pc:docMk/>
            <pc:sldMk cId="19440944" sldId="284"/>
            <ac:picMk id="5" creationId="{6400FF07-0A64-554D-BB90-74A777B0EFF8}"/>
          </ac:picMkLst>
        </pc:picChg>
        <pc:picChg chg="del">
          <ac:chgData name="Eleanor Grier-Gavin" userId="62d91e0e2e718f49" providerId="LiveId" clId="{29ADC81C-50D9-AB47-B43E-4404DA65C903}" dt="2021-10-31T22:00:07.584" v="3152" actId="478"/>
          <ac:picMkLst>
            <pc:docMk/>
            <pc:sldMk cId="19440944" sldId="284"/>
            <ac:picMk id="5124" creationId="{00000000-0000-0000-0000-000000000000}"/>
          </ac:picMkLst>
        </pc:picChg>
      </pc:sldChg>
      <pc:sldChg chg="delSp modSp del mod">
        <pc:chgData name="Eleanor Grier-Gavin" userId="62d91e0e2e718f49" providerId="LiveId" clId="{29ADC81C-50D9-AB47-B43E-4404DA65C903}" dt="2021-10-31T22:04:30.246" v="3447" actId="2696"/>
        <pc:sldMkLst>
          <pc:docMk/>
          <pc:sldMk cId="1473057933" sldId="285"/>
        </pc:sldMkLst>
        <pc:spChg chg="mod">
          <ac:chgData name="Eleanor Grier-Gavin" userId="62d91e0e2e718f49" providerId="LiveId" clId="{29ADC81C-50D9-AB47-B43E-4404DA65C903}" dt="2021-10-31T22:03:20.150" v="3432" actId="20577"/>
          <ac:spMkLst>
            <pc:docMk/>
            <pc:sldMk cId="1473057933" sldId="285"/>
            <ac:spMk id="3" creationId="{00000000-0000-0000-0000-000000000000}"/>
          </ac:spMkLst>
        </pc:spChg>
        <pc:picChg chg="del">
          <ac:chgData name="Eleanor Grier-Gavin" userId="62d91e0e2e718f49" providerId="LiveId" clId="{29ADC81C-50D9-AB47-B43E-4404DA65C903}" dt="2021-10-31T22:03:23.922" v="3433" actId="478"/>
          <ac:picMkLst>
            <pc:docMk/>
            <pc:sldMk cId="1473057933" sldId="285"/>
            <ac:picMk id="5124" creationId="{00000000-0000-0000-0000-000000000000}"/>
          </ac:picMkLst>
        </pc:picChg>
      </pc:sldChg>
      <pc:sldChg chg="modSp mod">
        <pc:chgData name="Eleanor Grier-Gavin" userId="62d91e0e2e718f49" providerId="LiveId" clId="{29ADC81C-50D9-AB47-B43E-4404DA65C903}" dt="2021-10-31T21:44:01.036" v="2659" actId="1076"/>
        <pc:sldMkLst>
          <pc:docMk/>
          <pc:sldMk cId="118985068" sldId="286"/>
        </pc:sldMkLst>
        <pc:spChg chg="mod">
          <ac:chgData name="Eleanor Grier-Gavin" userId="62d91e0e2e718f49" providerId="LiveId" clId="{29ADC81C-50D9-AB47-B43E-4404DA65C903}" dt="2021-10-31T21:44:01.036" v="2659" actId="1076"/>
          <ac:spMkLst>
            <pc:docMk/>
            <pc:sldMk cId="118985068" sldId="286"/>
            <ac:spMk id="3" creationId="{00000000-0000-0000-0000-000000000000}"/>
          </ac:spMkLst>
        </pc:spChg>
      </pc:sldChg>
      <pc:sldChg chg="del">
        <pc:chgData name="Eleanor Grier-Gavin" userId="62d91e0e2e718f49" providerId="LiveId" clId="{29ADC81C-50D9-AB47-B43E-4404DA65C903}" dt="2021-10-31T21:52:11.347" v="2699" actId="2696"/>
        <pc:sldMkLst>
          <pc:docMk/>
          <pc:sldMk cId="486650229" sldId="287"/>
        </pc:sldMkLst>
      </pc:sldChg>
      <pc:sldChg chg="del">
        <pc:chgData name="Eleanor Grier-Gavin" userId="62d91e0e2e718f49" providerId="LiveId" clId="{29ADC81C-50D9-AB47-B43E-4404DA65C903}" dt="2021-10-31T21:52:18.579" v="2700" actId="2696"/>
        <pc:sldMkLst>
          <pc:docMk/>
          <pc:sldMk cId="2228085655" sldId="288"/>
        </pc:sldMkLst>
      </pc:sldChg>
      <pc:sldChg chg="del">
        <pc:chgData name="Eleanor Grier-Gavin" userId="62d91e0e2e718f49" providerId="LiveId" clId="{29ADC81C-50D9-AB47-B43E-4404DA65C903}" dt="2021-10-31T21:52:27.599" v="2701" actId="2696"/>
        <pc:sldMkLst>
          <pc:docMk/>
          <pc:sldMk cId="3564667455" sldId="289"/>
        </pc:sldMkLst>
      </pc:sldChg>
      <pc:sldChg chg="del">
        <pc:chgData name="Eleanor Grier-Gavin" userId="62d91e0e2e718f49" providerId="LiveId" clId="{29ADC81C-50D9-AB47-B43E-4404DA65C903}" dt="2021-10-31T21:52:30.683" v="2702" actId="2696"/>
        <pc:sldMkLst>
          <pc:docMk/>
          <pc:sldMk cId="3033952377" sldId="290"/>
        </pc:sldMkLst>
      </pc:sldChg>
      <pc:sldChg chg="del">
        <pc:chgData name="Eleanor Grier-Gavin" userId="62d91e0e2e718f49" providerId="LiveId" clId="{29ADC81C-50D9-AB47-B43E-4404DA65C903}" dt="2021-10-31T21:52:39.439" v="2704" actId="2696"/>
        <pc:sldMkLst>
          <pc:docMk/>
          <pc:sldMk cId="1533877238" sldId="291"/>
        </pc:sldMkLst>
      </pc:sldChg>
      <pc:sldChg chg="del">
        <pc:chgData name="Eleanor Grier-Gavin" userId="62d91e0e2e718f49" providerId="LiveId" clId="{29ADC81C-50D9-AB47-B43E-4404DA65C903}" dt="2021-10-31T21:52:34.092" v="2703" actId="2696"/>
        <pc:sldMkLst>
          <pc:docMk/>
          <pc:sldMk cId="80325091" sldId="292"/>
        </pc:sldMkLst>
      </pc:sldChg>
      <pc:sldChg chg="modSp mod">
        <pc:chgData name="Eleanor Grier-Gavin" userId="62d91e0e2e718f49" providerId="LiveId" clId="{29ADC81C-50D9-AB47-B43E-4404DA65C903}" dt="2021-10-31T21:56:14.977" v="2933" actId="20577"/>
        <pc:sldMkLst>
          <pc:docMk/>
          <pc:sldMk cId="1338936635" sldId="294"/>
        </pc:sldMkLst>
        <pc:spChg chg="mod">
          <ac:chgData name="Eleanor Grier-Gavin" userId="62d91e0e2e718f49" providerId="LiveId" clId="{29ADC81C-50D9-AB47-B43E-4404DA65C903}" dt="2021-10-31T21:56:14.977" v="2933" actId="20577"/>
          <ac:spMkLst>
            <pc:docMk/>
            <pc:sldMk cId="1338936635" sldId="294"/>
            <ac:spMk id="3" creationId="{00000000-0000-0000-0000-000000000000}"/>
          </ac:spMkLst>
        </pc:spChg>
      </pc:sldChg>
      <pc:sldChg chg="addSp modSp new mod">
        <pc:chgData name="Eleanor Grier-Gavin" userId="62d91e0e2e718f49" providerId="LiveId" clId="{29ADC81C-50D9-AB47-B43E-4404DA65C903}" dt="2021-10-31T21:59:40.765" v="3149" actId="14100"/>
        <pc:sldMkLst>
          <pc:docMk/>
          <pc:sldMk cId="2774666574" sldId="305"/>
        </pc:sldMkLst>
        <pc:spChg chg="mod">
          <ac:chgData name="Eleanor Grier-Gavin" userId="62d91e0e2e718f49" providerId="LiveId" clId="{29ADC81C-50D9-AB47-B43E-4404DA65C903}" dt="2021-10-31T21:57:32.905" v="2941" actId="20577"/>
          <ac:spMkLst>
            <pc:docMk/>
            <pc:sldMk cId="2774666574" sldId="305"/>
            <ac:spMk id="2" creationId="{E839BA0E-13C0-CA4A-92C6-739AD7CF7ADD}"/>
          </ac:spMkLst>
        </pc:spChg>
        <pc:spChg chg="mod">
          <ac:chgData name="Eleanor Grier-Gavin" userId="62d91e0e2e718f49" providerId="LiveId" clId="{29ADC81C-50D9-AB47-B43E-4404DA65C903}" dt="2021-10-31T21:59:16.454" v="3146" actId="20577"/>
          <ac:spMkLst>
            <pc:docMk/>
            <pc:sldMk cId="2774666574" sldId="305"/>
            <ac:spMk id="3" creationId="{17006F2B-7D63-2141-A099-8BAA34E6D02E}"/>
          </ac:spMkLst>
        </pc:spChg>
        <pc:picChg chg="add mod modCrop">
          <ac:chgData name="Eleanor Grier-Gavin" userId="62d91e0e2e718f49" providerId="LiveId" clId="{29ADC81C-50D9-AB47-B43E-4404DA65C903}" dt="2021-10-31T21:59:40.765" v="3149" actId="14100"/>
          <ac:picMkLst>
            <pc:docMk/>
            <pc:sldMk cId="2774666574" sldId="305"/>
            <ac:picMk id="4" creationId="{75CBC45C-7330-D645-AAF2-F9FF76172970}"/>
          </ac:picMkLst>
        </pc:picChg>
      </pc:sldChg>
      <pc:sldChg chg="addSp modSp add mod ord">
        <pc:chgData name="Eleanor Grier-Gavin" userId="62d91e0e2e718f49" providerId="LiveId" clId="{29ADC81C-50D9-AB47-B43E-4404DA65C903}" dt="2021-10-31T22:01:48.241" v="3279" actId="2711"/>
        <pc:sldMkLst>
          <pc:docMk/>
          <pc:sldMk cId="2661909973" sldId="306"/>
        </pc:sldMkLst>
        <pc:spChg chg="mod">
          <ac:chgData name="Eleanor Grier-Gavin" userId="62d91e0e2e718f49" providerId="LiveId" clId="{29ADC81C-50D9-AB47-B43E-4404DA65C903}" dt="2021-10-31T22:00:50.936" v="3194" actId="20577"/>
          <ac:spMkLst>
            <pc:docMk/>
            <pc:sldMk cId="2661909973" sldId="306"/>
            <ac:spMk id="2" creationId="{00000000-0000-0000-0000-000000000000}"/>
          </ac:spMkLst>
        </pc:spChg>
        <pc:spChg chg="add mod">
          <ac:chgData name="Eleanor Grier-Gavin" userId="62d91e0e2e718f49" providerId="LiveId" clId="{29ADC81C-50D9-AB47-B43E-4404DA65C903}" dt="2021-10-31T22:01:48.241" v="3279" actId="2711"/>
          <ac:spMkLst>
            <pc:docMk/>
            <pc:sldMk cId="2661909973" sldId="306"/>
            <ac:spMk id="11" creationId="{E8A896DC-6F37-004C-8870-D922072E330A}"/>
          </ac:spMkLst>
        </pc:spChg>
      </pc:sldChg>
      <pc:sldChg chg="modSp add mod">
        <pc:chgData name="Eleanor Grier-Gavin" userId="62d91e0e2e718f49" providerId="LiveId" clId="{29ADC81C-50D9-AB47-B43E-4404DA65C903}" dt="2021-10-31T22:04:23.651" v="3446" actId="1076"/>
        <pc:sldMkLst>
          <pc:docMk/>
          <pc:sldMk cId="3478089810" sldId="307"/>
        </pc:sldMkLst>
        <pc:spChg chg="mod">
          <ac:chgData name="Eleanor Grier-Gavin" userId="62d91e0e2e718f49" providerId="LiveId" clId="{29ADC81C-50D9-AB47-B43E-4404DA65C903}" dt="2021-10-31T22:03:57.708" v="3438" actId="1076"/>
          <ac:spMkLst>
            <pc:docMk/>
            <pc:sldMk cId="3478089810" sldId="307"/>
            <ac:spMk id="4" creationId="{CA00CC9E-2F4F-A242-9723-CDA85701ED8E}"/>
          </ac:spMkLst>
        </pc:spChg>
        <pc:spChg chg="mod">
          <ac:chgData name="Eleanor Grier-Gavin" userId="62d91e0e2e718f49" providerId="LiveId" clId="{29ADC81C-50D9-AB47-B43E-4404DA65C903}" dt="2021-10-31T22:04:16.305" v="3444" actId="1076"/>
          <ac:spMkLst>
            <pc:docMk/>
            <pc:sldMk cId="3478089810" sldId="307"/>
            <ac:spMk id="6" creationId="{974DE002-FEDC-7748-833B-143E34142C77}"/>
          </ac:spMkLst>
        </pc:spChg>
        <pc:spChg chg="mod">
          <ac:chgData name="Eleanor Grier-Gavin" userId="62d91e0e2e718f49" providerId="LiveId" clId="{29ADC81C-50D9-AB47-B43E-4404DA65C903}" dt="2021-10-31T22:04:02.759" v="3440" actId="1076"/>
          <ac:spMkLst>
            <pc:docMk/>
            <pc:sldMk cId="3478089810" sldId="307"/>
            <ac:spMk id="8" creationId="{DB10FC71-3D45-2D45-9C21-4E7D34882ADD}"/>
          </ac:spMkLst>
        </pc:spChg>
        <pc:spChg chg="mod">
          <ac:chgData name="Eleanor Grier-Gavin" userId="62d91e0e2e718f49" providerId="LiveId" clId="{29ADC81C-50D9-AB47-B43E-4404DA65C903}" dt="2021-10-31T22:04:20.894" v="3445" actId="1076"/>
          <ac:spMkLst>
            <pc:docMk/>
            <pc:sldMk cId="3478089810" sldId="307"/>
            <ac:spMk id="10" creationId="{17A8FBE4-514E-AE4B-90F9-395A4ABAC31F}"/>
          </ac:spMkLst>
        </pc:spChg>
        <pc:spChg chg="mod">
          <ac:chgData name="Eleanor Grier-Gavin" userId="62d91e0e2e718f49" providerId="LiveId" clId="{29ADC81C-50D9-AB47-B43E-4404DA65C903}" dt="2021-10-31T22:04:23.651" v="3446" actId="1076"/>
          <ac:spMkLst>
            <pc:docMk/>
            <pc:sldMk cId="3478089810" sldId="307"/>
            <ac:spMk id="11" creationId="{E8A896DC-6F37-004C-8870-D922072E330A}"/>
          </ac:spMkLst>
        </pc:spChg>
        <pc:picChg chg="mod">
          <ac:chgData name="Eleanor Grier-Gavin" userId="62d91e0e2e718f49" providerId="LiveId" clId="{29ADC81C-50D9-AB47-B43E-4404DA65C903}" dt="2021-10-31T22:03:55.165" v="3437" actId="1076"/>
          <ac:picMkLst>
            <pc:docMk/>
            <pc:sldMk cId="3478089810" sldId="307"/>
            <ac:picMk id="3" creationId="{39726D10-A24D-EE4B-A7BD-79A136EE5831}"/>
          </ac:picMkLst>
        </pc:picChg>
        <pc:picChg chg="mod">
          <ac:chgData name="Eleanor Grier-Gavin" userId="62d91e0e2e718f49" providerId="LiveId" clId="{29ADC81C-50D9-AB47-B43E-4404DA65C903}" dt="2021-10-31T22:04:12.941" v="3443" actId="14100"/>
          <ac:picMkLst>
            <pc:docMk/>
            <pc:sldMk cId="3478089810" sldId="307"/>
            <ac:picMk id="5" creationId="{8AD49D9B-9CE7-D548-B644-A3FADFD2A3BB}"/>
          </ac:picMkLst>
        </pc:picChg>
        <pc:picChg chg="mod">
          <ac:chgData name="Eleanor Grier-Gavin" userId="62d91e0e2e718f49" providerId="LiveId" clId="{29ADC81C-50D9-AB47-B43E-4404DA65C903}" dt="2021-10-31T22:03:59.317" v="3439" actId="1076"/>
          <ac:picMkLst>
            <pc:docMk/>
            <pc:sldMk cId="3478089810" sldId="307"/>
            <ac:picMk id="7" creationId="{BCE9905D-53A3-C440-B101-0EB1499C3313}"/>
          </ac:picMkLst>
        </pc:picChg>
        <pc:picChg chg="mod">
          <ac:chgData name="Eleanor Grier-Gavin" userId="62d91e0e2e718f49" providerId="LiveId" clId="{29ADC81C-50D9-AB47-B43E-4404DA65C903}" dt="2021-10-31T22:04:05.369" v="3441" actId="1076"/>
          <ac:picMkLst>
            <pc:docMk/>
            <pc:sldMk cId="3478089810" sldId="307"/>
            <ac:picMk id="9" creationId="{DB436DE8-BFC4-5D4B-82D1-76278A52DD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3B6F6A-6B8E-4939-B33E-EC021A2F80DF}" type="datetimeFigureOut">
              <a:rPr lang="en-IE" smtClean="0"/>
              <a:t>11/11/2021</a:t>
            </a:fld>
            <a:endParaRPr lang="en-I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6708646-0159-4A2A-B492-45F84A24662F}" type="slidenum">
              <a:rPr lang="en-IE" smtClean="0"/>
              <a:t>‹#›</a:t>
            </a:fld>
            <a:endParaRPr lang="en-IE"/>
          </a:p>
        </p:txBody>
      </p:sp>
    </p:spTree>
    <p:extLst>
      <p:ext uri="{BB962C8B-B14F-4D97-AF65-F5344CB8AC3E}">
        <p14:creationId xmlns:p14="http://schemas.microsoft.com/office/powerpoint/2010/main" val="284685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281DED-56BB-314D-AE01-CE071DA8761A}" type="datetimeFigureOut">
              <a:rPr lang="en-US" smtClean="0"/>
              <a:t>11/11/2021</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3AF6AC8-EF03-484D-8AF6-4ADA939E79E2}" type="slidenum">
              <a:rPr lang="en-US" smtClean="0"/>
              <a:t>‹#›</a:t>
            </a:fld>
            <a:endParaRPr lang="en-US"/>
          </a:p>
        </p:txBody>
      </p:sp>
    </p:spTree>
    <p:extLst>
      <p:ext uri="{BB962C8B-B14F-4D97-AF65-F5344CB8AC3E}">
        <p14:creationId xmlns:p14="http://schemas.microsoft.com/office/powerpoint/2010/main" val="248151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video at 2 min 45 sec</a:t>
            </a:r>
          </a:p>
        </p:txBody>
      </p:sp>
      <p:sp>
        <p:nvSpPr>
          <p:cNvPr id="4" name="Slide Number Placeholder 3"/>
          <p:cNvSpPr>
            <a:spLocks noGrp="1"/>
          </p:cNvSpPr>
          <p:nvPr>
            <p:ph type="sldNum" sz="quarter" idx="5"/>
          </p:nvPr>
        </p:nvSpPr>
        <p:spPr/>
        <p:txBody>
          <a:bodyPr/>
          <a:lstStyle/>
          <a:p>
            <a:fld id="{63AF6AC8-EF03-484D-8AF6-4ADA939E79E2}" type="slidenum">
              <a:rPr lang="en-US" smtClean="0"/>
              <a:t>23</a:t>
            </a:fld>
            <a:endParaRPr lang="en-US"/>
          </a:p>
        </p:txBody>
      </p:sp>
    </p:spTree>
    <p:extLst>
      <p:ext uri="{BB962C8B-B14F-4D97-AF65-F5344CB8AC3E}">
        <p14:creationId xmlns:p14="http://schemas.microsoft.com/office/powerpoint/2010/main" val="286959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301607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278992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660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3033287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159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5897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3595591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141922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293092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A23707-5FFC-49BD-9A80-A1FBCF9CD2F8}"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112509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23707-5FFC-49BD-9A80-A1FBCF9CD2F8}"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6851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23707-5FFC-49BD-9A80-A1FBCF9CD2F8}" type="datetimeFigureOut">
              <a:rPr lang="en-GB" smtClean="0"/>
              <a:t>11/11/2021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125142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A23707-5FFC-49BD-9A80-A1FBCF9CD2F8}"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112592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23707-5FFC-49BD-9A80-A1FBCF9CD2F8}" type="datetimeFigureOut">
              <a:rPr lang="en-GB" smtClean="0"/>
              <a:t>11/11/2021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184230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A23707-5FFC-49BD-9A80-A1FBCF9CD2F8}"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415843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A23707-5FFC-49BD-9A80-A1FBCF9CD2F8}"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BA071-1576-4054-AA85-23DFADF088BA}" type="slidenum">
              <a:rPr lang="en-GB" smtClean="0"/>
              <a:t>‹#›</a:t>
            </a:fld>
            <a:endParaRPr lang="en-GB"/>
          </a:p>
        </p:txBody>
      </p:sp>
    </p:spTree>
    <p:extLst>
      <p:ext uri="{BB962C8B-B14F-4D97-AF65-F5344CB8AC3E}">
        <p14:creationId xmlns:p14="http://schemas.microsoft.com/office/powerpoint/2010/main" val="277196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A23707-5FFC-49BD-9A80-A1FBCF9CD2F8}" type="datetimeFigureOut">
              <a:rPr lang="en-GB" smtClean="0"/>
              <a:t>11/11/2021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2EBA071-1576-4054-AA85-23DFADF088BA}" type="slidenum">
              <a:rPr lang="en-GB" smtClean="0"/>
              <a:t>‹#›</a:t>
            </a:fld>
            <a:endParaRPr lang="en-GB"/>
          </a:p>
        </p:txBody>
      </p:sp>
    </p:spTree>
    <p:extLst>
      <p:ext uri="{BB962C8B-B14F-4D97-AF65-F5344CB8AC3E}">
        <p14:creationId xmlns:p14="http://schemas.microsoft.com/office/powerpoint/2010/main" val="24627821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SMGRe824ka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10340"/>
            <a:ext cx="8839200" cy="1470025"/>
          </a:xfrm>
        </p:spPr>
        <p:txBody>
          <a:bodyPr/>
          <a:lstStyle/>
          <a:p>
            <a:r>
              <a:rPr lang="en-GB" dirty="0">
                <a:solidFill>
                  <a:schemeClr val="bg1"/>
                </a:solidFill>
                <a:latin typeface="Comic Sans MS" panose="030F0702030302020204" pitchFamily="66" charset="0"/>
              </a:rPr>
              <a:t>OLOW Science Fair 2021</a:t>
            </a:r>
          </a:p>
        </p:txBody>
      </p:sp>
      <p:sp>
        <p:nvSpPr>
          <p:cNvPr id="4" name="AutoShape 2" descr="Clip art science clipart 2 - Wiki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lip art science clipart 2 - Wiki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Science Interactives - Marsh Tech La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Science Interactives - Marsh Tech La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Science Interactives - Marsh Tech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337"/>
            <a:ext cx="3962400" cy="2306241"/>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p:nvPr>
        </p:nvSpPr>
        <p:spPr>
          <a:xfrm>
            <a:off x="488084" y="3568267"/>
            <a:ext cx="8077200" cy="2819400"/>
          </a:xfrm>
        </p:spPr>
        <p:txBody>
          <a:bodyPr>
            <a:normAutofit/>
          </a:bodyPr>
          <a:lstStyle/>
          <a:p>
            <a:pPr algn="ctr"/>
            <a:r>
              <a:rPr lang="en-GB" sz="2800" dirty="0">
                <a:solidFill>
                  <a:schemeClr val="bg1"/>
                </a:solidFill>
                <a:latin typeface="Comic Sans MS" panose="030F0702030302020204" pitchFamily="66" charset="0"/>
              </a:rPr>
              <a:t>November 2021</a:t>
            </a:r>
          </a:p>
          <a:p>
            <a:pPr algn="ctr"/>
            <a:r>
              <a:rPr lang="en-GB" sz="2800" dirty="0">
                <a:solidFill>
                  <a:schemeClr val="bg1"/>
                </a:solidFill>
                <a:latin typeface="Comic Sans MS" panose="030F0702030302020204" pitchFamily="66" charset="0"/>
              </a:rPr>
              <a:t>Investigate a topic that interests you</a:t>
            </a:r>
          </a:p>
          <a:p>
            <a:pPr algn="ctr"/>
            <a:endParaRPr lang="en-GB" sz="2800" dirty="0">
              <a:solidFill>
                <a:schemeClr val="bg1"/>
              </a:solidFill>
              <a:latin typeface="Comic Sans MS" panose="030F0702030302020204" pitchFamily="66" charset="0"/>
            </a:endParaRPr>
          </a:p>
          <a:p>
            <a:pPr algn="ctr"/>
            <a:r>
              <a:rPr lang="en-GB" sz="2800" dirty="0">
                <a:solidFill>
                  <a:schemeClr val="bg1"/>
                </a:solidFill>
                <a:latin typeface="Comic Sans MS" panose="030F0702030302020204" pitchFamily="66" charset="0"/>
              </a:rPr>
              <a:t>Present a Poster and an Experiment/ a Demonstration</a:t>
            </a:r>
          </a:p>
        </p:txBody>
      </p:sp>
    </p:spTree>
    <p:extLst>
      <p:ext uri="{BB962C8B-B14F-4D97-AF65-F5344CB8AC3E}">
        <p14:creationId xmlns:p14="http://schemas.microsoft.com/office/powerpoint/2010/main" val="30442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b="1" dirty="0">
                <a:latin typeface="Comic Sans MS" panose="030F0702030302020204" pitchFamily="66" charset="0"/>
              </a:rPr>
              <a:t>5. The Investigation</a:t>
            </a:r>
          </a:p>
        </p:txBody>
      </p:sp>
      <p:sp>
        <p:nvSpPr>
          <p:cNvPr id="3" name="Content Placeholder 2"/>
          <p:cNvSpPr>
            <a:spLocks noGrp="1"/>
          </p:cNvSpPr>
          <p:nvPr>
            <p:ph idx="1"/>
          </p:nvPr>
        </p:nvSpPr>
        <p:spPr>
          <a:xfrm>
            <a:off x="609599" y="1447800"/>
            <a:ext cx="6858001" cy="4648200"/>
          </a:xfrm>
        </p:spPr>
        <p:txBody>
          <a:bodyPr>
            <a:normAutofit/>
          </a:bodyPr>
          <a:lstStyle/>
          <a:p>
            <a:r>
              <a:rPr lang="en-GB" sz="2400" dirty="0">
                <a:latin typeface="Comic Sans MS" panose="030F0702030302020204" pitchFamily="66" charset="0"/>
              </a:rPr>
              <a:t>I will test how effective the following are in removing stains;</a:t>
            </a:r>
          </a:p>
          <a:p>
            <a:pPr lvl="1"/>
            <a:r>
              <a:rPr lang="en-GB" sz="2400" dirty="0">
                <a:solidFill>
                  <a:srgbClr val="00B0F0"/>
                </a:solidFill>
                <a:latin typeface="Comic Sans MS" panose="030F0702030302020204" pitchFamily="66" charset="0"/>
              </a:rPr>
              <a:t>Ariel Washing Powder</a:t>
            </a:r>
          </a:p>
          <a:p>
            <a:pPr lvl="1"/>
            <a:r>
              <a:rPr lang="en-GB" sz="2400" dirty="0">
                <a:solidFill>
                  <a:srgbClr val="00B0F0"/>
                </a:solidFill>
                <a:latin typeface="Comic Sans MS" panose="030F0702030302020204" pitchFamily="66" charset="0"/>
              </a:rPr>
              <a:t>Bold Washing Powder</a:t>
            </a:r>
          </a:p>
          <a:p>
            <a:pPr lvl="1"/>
            <a:r>
              <a:rPr lang="en-GB" sz="2400" dirty="0">
                <a:solidFill>
                  <a:srgbClr val="00B0F0"/>
                </a:solidFill>
                <a:latin typeface="Comic Sans MS" panose="030F0702030302020204" pitchFamily="66" charset="0"/>
              </a:rPr>
              <a:t>Persil Washing Powder</a:t>
            </a:r>
          </a:p>
          <a:p>
            <a:r>
              <a:rPr lang="en-GB" sz="2600" dirty="0">
                <a:solidFill>
                  <a:schemeClr val="tx1"/>
                </a:solidFill>
                <a:latin typeface="Comic Sans MS" panose="030F0702030302020204" pitchFamily="66" charset="0"/>
              </a:rPr>
              <a:t>I need something to compare these to. What if I didn’t use any detergent at all? This will be my control and I will use it to compare my results. </a:t>
            </a:r>
          </a:p>
          <a:p>
            <a:pPr marL="457200" lvl="1" indent="0">
              <a:buNone/>
            </a:pPr>
            <a:endParaRPr lang="en-GB" sz="1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322538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b="1" dirty="0">
                <a:latin typeface="Comic Sans MS" panose="030F0702030302020204" pitchFamily="66" charset="0"/>
              </a:rPr>
              <a:t>5. The Investigation</a:t>
            </a:r>
          </a:p>
        </p:txBody>
      </p:sp>
      <p:sp>
        <p:nvSpPr>
          <p:cNvPr id="3" name="Content Placeholder 2"/>
          <p:cNvSpPr>
            <a:spLocks noGrp="1"/>
          </p:cNvSpPr>
          <p:nvPr>
            <p:ph idx="1"/>
          </p:nvPr>
        </p:nvSpPr>
        <p:spPr>
          <a:xfrm>
            <a:off x="609599" y="1447800"/>
            <a:ext cx="6858001" cy="4648200"/>
          </a:xfrm>
        </p:spPr>
        <p:txBody>
          <a:bodyPr>
            <a:normAutofit fontScale="70000" lnSpcReduction="20000"/>
          </a:bodyPr>
          <a:lstStyle/>
          <a:p>
            <a:r>
              <a:rPr lang="en-GB" sz="3600" dirty="0">
                <a:latin typeface="Comic Sans MS" panose="030F0702030302020204" pitchFamily="66" charset="0"/>
              </a:rPr>
              <a:t>For this to be a fair test, I must use the same white cotton.</a:t>
            </a:r>
          </a:p>
          <a:p>
            <a:pPr marL="0" indent="0">
              <a:buNone/>
            </a:pPr>
            <a:r>
              <a:rPr lang="en-GB" sz="3600" dirty="0">
                <a:latin typeface="Comic Sans MS" panose="030F0702030302020204" pitchFamily="66" charset="0"/>
              </a:rPr>
              <a:t> </a:t>
            </a:r>
          </a:p>
          <a:p>
            <a:r>
              <a:rPr lang="en-GB" sz="3600" dirty="0">
                <a:latin typeface="Comic Sans MS" panose="030F0702030302020204" pitchFamily="66" charset="0"/>
              </a:rPr>
              <a:t>I also need to:</a:t>
            </a:r>
          </a:p>
          <a:p>
            <a:pPr>
              <a:buFont typeface="Wingdings" pitchFamily="2" charset="2"/>
              <a:buChar char="Ø"/>
            </a:pPr>
            <a:r>
              <a:rPr lang="en-GB" sz="3600" dirty="0">
                <a:latin typeface="Comic Sans MS" panose="030F0702030302020204" pitchFamily="66" charset="0"/>
              </a:rPr>
              <a:t>Use the same quantity of detergent</a:t>
            </a:r>
          </a:p>
          <a:p>
            <a:pPr>
              <a:buFont typeface="Wingdings" pitchFamily="2" charset="2"/>
              <a:buChar char="Ø"/>
            </a:pPr>
            <a:r>
              <a:rPr lang="en-GB" sz="3600" dirty="0">
                <a:latin typeface="Comic Sans MS" panose="030F0702030302020204" pitchFamily="66" charset="0"/>
              </a:rPr>
              <a:t>Use the same stain quantities</a:t>
            </a:r>
          </a:p>
          <a:p>
            <a:pPr>
              <a:buFont typeface="Wingdings" pitchFamily="2" charset="2"/>
              <a:buChar char="Ø"/>
            </a:pPr>
            <a:r>
              <a:rPr lang="en-GB" sz="3600" dirty="0">
                <a:latin typeface="Comic Sans MS" panose="030F0702030302020204" pitchFamily="66" charset="0"/>
              </a:rPr>
              <a:t>Wash at the same temperature</a:t>
            </a:r>
          </a:p>
          <a:p>
            <a:pPr>
              <a:buFont typeface="Wingdings" pitchFamily="2" charset="2"/>
              <a:buChar char="Ø"/>
            </a:pPr>
            <a:r>
              <a:rPr lang="en-GB" sz="3600" dirty="0">
                <a:latin typeface="Comic Sans MS" panose="030F0702030302020204" pitchFamily="66" charset="0"/>
              </a:rPr>
              <a:t>Wash for the same length of time</a:t>
            </a:r>
          </a:p>
          <a:p>
            <a:pPr>
              <a:buFont typeface="Wingdings" pitchFamily="2" charset="2"/>
              <a:buChar char="Ø"/>
            </a:pPr>
            <a:r>
              <a:rPr lang="en-GB" sz="3600" dirty="0">
                <a:latin typeface="Comic Sans MS" panose="030F0702030302020204" pitchFamily="66" charset="0"/>
              </a:rPr>
              <a:t>Dry for the same length of time</a:t>
            </a:r>
          </a:p>
          <a:p>
            <a:pPr>
              <a:buFont typeface="Wingdings" pitchFamily="2" charset="2"/>
              <a:buChar char="Ø"/>
            </a:pPr>
            <a:endParaRPr lang="en-GB" sz="3600" dirty="0">
              <a:latin typeface="Comic Sans MS" panose="030F0702030302020204" pitchFamily="66" charset="0"/>
            </a:endParaRPr>
          </a:p>
          <a:p>
            <a:pPr>
              <a:buFont typeface="Wingdings" pitchFamily="2" charset="2"/>
              <a:buChar char="Ø"/>
            </a:pPr>
            <a:r>
              <a:rPr lang="en-GB" sz="3600" dirty="0">
                <a:latin typeface="Comic Sans MS" panose="030F0702030302020204" pitchFamily="66" charset="0"/>
              </a:rPr>
              <a:t>The only variable is the detergent. </a:t>
            </a:r>
          </a:p>
          <a:p>
            <a:pPr marL="457200" lvl="1" indent="0">
              <a:buNone/>
            </a:pPr>
            <a:endParaRPr lang="en-GB" sz="1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390977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b="1" dirty="0">
                <a:latin typeface="Comic Sans MS" panose="030F0702030302020204" pitchFamily="66" charset="0"/>
              </a:rPr>
              <a:t>5. The Investigation</a:t>
            </a:r>
          </a:p>
        </p:txBody>
      </p:sp>
      <p:pic>
        <p:nvPicPr>
          <p:cNvPr id="3" name="Picture 2">
            <a:extLst>
              <a:ext uri="{FF2B5EF4-FFF2-40B4-BE49-F238E27FC236}">
                <a16:creationId xmlns:a16="http://schemas.microsoft.com/office/drawing/2014/main" id="{6BBED16C-74E6-4443-A479-02D1954E212B}"/>
              </a:ext>
            </a:extLst>
          </p:cNvPr>
          <p:cNvPicPr>
            <a:picLocks noChangeAspect="1"/>
          </p:cNvPicPr>
          <p:nvPr/>
        </p:nvPicPr>
        <p:blipFill>
          <a:blip r:embed="rId2"/>
          <a:stretch>
            <a:fillRect/>
          </a:stretch>
        </p:blipFill>
        <p:spPr>
          <a:xfrm>
            <a:off x="914400" y="1968500"/>
            <a:ext cx="6438900" cy="2921000"/>
          </a:xfrm>
          <a:prstGeom prst="rect">
            <a:avLst/>
          </a:prstGeom>
        </p:spPr>
      </p:pic>
      <p:sp>
        <p:nvSpPr>
          <p:cNvPr id="4" name="TextBox 3">
            <a:extLst>
              <a:ext uri="{FF2B5EF4-FFF2-40B4-BE49-F238E27FC236}">
                <a16:creationId xmlns:a16="http://schemas.microsoft.com/office/drawing/2014/main" id="{4418A962-8BD0-AB47-8CA1-7BB6B819E86B}"/>
              </a:ext>
            </a:extLst>
          </p:cNvPr>
          <p:cNvSpPr txBox="1"/>
          <p:nvPr/>
        </p:nvSpPr>
        <p:spPr>
          <a:xfrm>
            <a:off x="914400" y="5105400"/>
            <a:ext cx="2057400" cy="381000"/>
          </a:xfrm>
          <a:prstGeom prst="rect">
            <a:avLst/>
          </a:prstGeom>
          <a:noFill/>
        </p:spPr>
        <p:txBody>
          <a:bodyPr wrap="square" rtlCol="0">
            <a:spAutoFit/>
          </a:bodyPr>
          <a:lstStyle/>
          <a:p>
            <a:r>
              <a:rPr lang="en-US" dirty="0"/>
              <a:t>Coffee stains</a:t>
            </a:r>
          </a:p>
        </p:txBody>
      </p:sp>
    </p:spTree>
    <p:extLst>
      <p:ext uri="{BB962C8B-B14F-4D97-AF65-F5344CB8AC3E}">
        <p14:creationId xmlns:p14="http://schemas.microsoft.com/office/powerpoint/2010/main" val="381469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b="1" dirty="0">
                <a:latin typeface="Comic Sans MS" panose="030F0702030302020204" pitchFamily="66" charset="0"/>
              </a:rPr>
              <a:t>5. The Investigation</a:t>
            </a:r>
          </a:p>
        </p:txBody>
      </p:sp>
      <p:sp>
        <p:nvSpPr>
          <p:cNvPr id="3" name="Content Placeholder 2"/>
          <p:cNvSpPr>
            <a:spLocks noGrp="1"/>
          </p:cNvSpPr>
          <p:nvPr>
            <p:ph idx="1"/>
          </p:nvPr>
        </p:nvSpPr>
        <p:spPr>
          <a:xfrm>
            <a:off x="609599" y="1447800"/>
            <a:ext cx="6934201" cy="5410200"/>
          </a:xfrm>
        </p:spPr>
        <p:txBody>
          <a:bodyPr>
            <a:normAutofit fontScale="62500" lnSpcReduction="20000"/>
          </a:bodyPr>
          <a:lstStyle/>
          <a:p>
            <a:pPr>
              <a:buFont typeface="Wingdings" panose="05000000000000000000" pitchFamily="2" charset="2"/>
              <a:buChar char="v"/>
            </a:pPr>
            <a:r>
              <a:rPr lang="en-GB" sz="2600" dirty="0">
                <a:latin typeface="Comic Sans MS" panose="030F0902030302020204" pitchFamily="66" charset="0"/>
              </a:rPr>
              <a:t>Cut 100% cotton fabric into 10cm squares.</a:t>
            </a:r>
          </a:p>
          <a:p>
            <a:pPr>
              <a:buFont typeface="Wingdings" panose="05000000000000000000" pitchFamily="2" charset="2"/>
              <a:buChar char="v"/>
            </a:pPr>
            <a:r>
              <a:rPr lang="en-GB" sz="2600" dirty="0">
                <a:latin typeface="Comic Sans MS" panose="030F0902030302020204" pitchFamily="66" charset="0"/>
              </a:rPr>
              <a:t>Use a permanent marker to label each piece of fabric. Use the following key: A=Ariel, B=Bold, P=Persil, C=Control</a:t>
            </a:r>
          </a:p>
          <a:p>
            <a:pPr>
              <a:buFont typeface="Wingdings" panose="05000000000000000000" pitchFamily="2" charset="2"/>
              <a:buChar char="v"/>
            </a:pPr>
            <a:r>
              <a:rPr lang="en-GB" sz="2600" dirty="0">
                <a:latin typeface="Comic Sans MS" panose="030F0902030302020204" pitchFamily="66" charset="0"/>
              </a:rPr>
              <a:t>Boil a kettle and mix 80ml of hot water with 10 grams of ground coffee. This is your stain solution. Each time you place the stain solution on your fabric, you will use 20ml per square of fabric. </a:t>
            </a:r>
          </a:p>
          <a:p>
            <a:pPr>
              <a:buFont typeface="Wingdings" panose="05000000000000000000" pitchFamily="2" charset="2"/>
              <a:buChar char="v"/>
            </a:pPr>
            <a:r>
              <a:rPr lang="en-GB" sz="2600" dirty="0">
                <a:latin typeface="Comic Sans MS" panose="030F0902030302020204" pitchFamily="66" charset="0"/>
              </a:rPr>
              <a:t>Pour 20 ml of the stain solution onto the fabric labelled A (on a plate).</a:t>
            </a:r>
          </a:p>
          <a:p>
            <a:pPr>
              <a:buFont typeface="Wingdings" panose="05000000000000000000" pitchFamily="2" charset="2"/>
              <a:buChar char="v"/>
            </a:pPr>
            <a:r>
              <a:rPr lang="en-GB" sz="2600" dirty="0">
                <a:latin typeface="Comic Sans MS" panose="030F0902030302020204" pitchFamily="66" charset="0"/>
              </a:rPr>
              <a:t>Let the stain stay in the solution for 10 minutes.</a:t>
            </a:r>
          </a:p>
          <a:p>
            <a:pPr>
              <a:buFont typeface="Wingdings" panose="05000000000000000000" pitchFamily="2" charset="2"/>
              <a:buChar char="v"/>
            </a:pPr>
            <a:r>
              <a:rPr lang="en-GB" sz="2600" dirty="0">
                <a:latin typeface="Comic Sans MS" panose="030F0902030302020204" pitchFamily="66" charset="0"/>
              </a:rPr>
              <a:t>Wash the piece of fabric on a ‘quick wash’ cycle.</a:t>
            </a:r>
          </a:p>
          <a:p>
            <a:pPr>
              <a:buFont typeface="Wingdings" panose="05000000000000000000" pitchFamily="2" charset="2"/>
              <a:buChar char="v"/>
            </a:pPr>
            <a:r>
              <a:rPr lang="en-GB" sz="2600" dirty="0">
                <a:latin typeface="Comic Sans MS" panose="030F0902030302020204" pitchFamily="66" charset="0"/>
              </a:rPr>
              <a:t>Dry on a clothes rack for 24 hours. </a:t>
            </a:r>
          </a:p>
          <a:p>
            <a:pPr>
              <a:buFont typeface="Wingdings" panose="05000000000000000000" pitchFamily="2" charset="2"/>
              <a:buChar char="v"/>
            </a:pPr>
            <a:r>
              <a:rPr lang="en-GB" sz="2600" dirty="0">
                <a:latin typeface="Comic Sans MS" panose="030F0902030302020204" pitchFamily="66" charset="0"/>
              </a:rPr>
              <a:t>***</a:t>
            </a:r>
          </a:p>
          <a:p>
            <a:pPr>
              <a:buFont typeface="Wingdings" panose="05000000000000000000" pitchFamily="2" charset="2"/>
              <a:buChar char="v"/>
            </a:pPr>
            <a:r>
              <a:rPr lang="en-GB" sz="2600" dirty="0">
                <a:latin typeface="Comic Sans MS" panose="030F0902030302020204" pitchFamily="66" charset="0"/>
              </a:rPr>
              <a:t>Pour 20 ml of the stain solution onto the fabric labelled B (on a plate).</a:t>
            </a:r>
          </a:p>
          <a:p>
            <a:pPr>
              <a:buFont typeface="Wingdings" panose="05000000000000000000" pitchFamily="2" charset="2"/>
              <a:buChar char="v"/>
            </a:pPr>
            <a:r>
              <a:rPr lang="en-GB" sz="2600" dirty="0">
                <a:latin typeface="Comic Sans MS" panose="030F0902030302020204" pitchFamily="66" charset="0"/>
              </a:rPr>
              <a:t>Let the stain stay in the solution for 10 minutes.</a:t>
            </a:r>
          </a:p>
          <a:p>
            <a:pPr>
              <a:buFont typeface="Wingdings" panose="05000000000000000000" pitchFamily="2" charset="2"/>
              <a:buChar char="v"/>
            </a:pPr>
            <a:r>
              <a:rPr lang="en-GB" sz="2600" dirty="0">
                <a:latin typeface="Comic Sans MS" panose="030F0902030302020204" pitchFamily="66" charset="0"/>
              </a:rPr>
              <a:t>Wash the piece of fabric on a ‘quick wash’ cycle.</a:t>
            </a:r>
          </a:p>
          <a:p>
            <a:pPr>
              <a:buFont typeface="Wingdings" panose="05000000000000000000" pitchFamily="2" charset="2"/>
              <a:buChar char="v"/>
            </a:pPr>
            <a:r>
              <a:rPr lang="en-GB" sz="2600" dirty="0">
                <a:latin typeface="Comic Sans MS" panose="030F0902030302020204" pitchFamily="66" charset="0"/>
              </a:rPr>
              <a:t>Dry on a clothes rack for 24 hours. </a:t>
            </a:r>
          </a:p>
          <a:p>
            <a:pPr>
              <a:buFont typeface="Wingdings" panose="05000000000000000000" pitchFamily="2" charset="2"/>
              <a:buChar char="v"/>
            </a:pPr>
            <a:endParaRPr lang="en-GB" dirty="0"/>
          </a:p>
          <a:p>
            <a:pPr>
              <a:buFont typeface="Wingdings" panose="05000000000000000000" pitchFamily="2" charset="2"/>
              <a:buChar char="v"/>
            </a:pPr>
            <a:endParaRPr lang="en-GB" dirty="0"/>
          </a:p>
          <a:p>
            <a:pPr>
              <a:buFont typeface="+mj-lt"/>
              <a:buAutoNum type="arabicPeriod"/>
            </a:pPr>
            <a:endParaRPr lang="en-GB" dirty="0"/>
          </a:p>
          <a:p>
            <a:pPr>
              <a:buFont typeface="+mj-lt"/>
              <a:buAutoNum type="arabicPeriod"/>
            </a:pPr>
            <a:endParaRPr lang="en-GB" dirty="0"/>
          </a:p>
        </p:txBody>
      </p:sp>
    </p:spTree>
    <p:extLst>
      <p:ext uri="{BB962C8B-B14F-4D97-AF65-F5344CB8AC3E}">
        <p14:creationId xmlns:p14="http://schemas.microsoft.com/office/powerpoint/2010/main" val="11898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dirty="0">
                <a:latin typeface="Comic Sans MS" panose="030F0702030302020204" pitchFamily="66" charset="0"/>
              </a:rPr>
              <a:t>5. The Investigation</a:t>
            </a:r>
          </a:p>
        </p:txBody>
      </p:sp>
      <p:sp>
        <p:nvSpPr>
          <p:cNvPr id="3" name="Content Placeholder 2"/>
          <p:cNvSpPr>
            <a:spLocks noGrp="1"/>
          </p:cNvSpPr>
          <p:nvPr>
            <p:ph idx="1"/>
          </p:nvPr>
        </p:nvSpPr>
        <p:spPr>
          <a:xfrm>
            <a:off x="609598" y="1600200"/>
            <a:ext cx="6934201" cy="5029200"/>
          </a:xfrm>
        </p:spPr>
        <p:txBody>
          <a:bodyPr>
            <a:normAutofit fontScale="92500" lnSpcReduction="20000"/>
          </a:bodyPr>
          <a:lstStyle/>
          <a:p>
            <a:pPr>
              <a:buFont typeface="Wingdings" panose="05000000000000000000" pitchFamily="2" charset="2"/>
              <a:buChar char="v"/>
            </a:pPr>
            <a:r>
              <a:rPr lang="en-GB" dirty="0">
                <a:latin typeface="Comic Sans MS" panose="030F0902030302020204" pitchFamily="66" charset="0"/>
              </a:rPr>
              <a:t>Pour 20 ml of the stain solution onto the fabric labelled P (on a plate).</a:t>
            </a:r>
          </a:p>
          <a:p>
            <a:pPr>
              <a:buFont typeface="Wingdings" panose="05000000000000000000" pitchFamily="2" charset="2"/>
              <a:buChar char="v"/>
            </a:pPr>
            <a:r>
              <a:rPr lang="en-GB" dirty="0">
                <a:latin typeface="Comic Sans MS" panose="030F0902030302020204" pitchFamily="66" charset="0"/>
              </a:rPr>
              <a:t>Let the stain stay in the solution for 10 minutes.</a:t>
            </a:r>
          </a:p>
          <a:p>
            <a:pPr>
              <a:buFont typeface="Wingdings" panose="05000000000000000000" pitchFamily="2" charset="2"/>
              <a:buChar char="v"/>
            </a:pPr>
            <a:r>
              <a:rPr lang="en-GB" dirty="0">
                <a:latin typeface="Comic Sans MS" panose="030F0902030302020204" pitchFamily="66" charset="0"/>
              </a:rPr>
              <a:t>Wash the piece of fabric on a ‘quick wash’ cycle.</a:t>
            </a:r>
          </a:p>
          <a:p>
            <a:pPr>
              <a:buFont typeface="Wingdings" panose="05000000000000000000" pitchFamily="2" charset="2"/>
              <a:buChar char="v"/>
            </a:pPr>
            <a:r>
              <a:rPr lang="en-GB" dirty="0">
                <a:latin typeface="Comic Sans MS" panose="030F0902030302020204" pitchFamily="66" charset="0"/>
              </a:rPr>
              <a:t>Dry on a clothes rack for 24 hours. </a:t>
            </a:r>
          </a:p>
          <a:p>
            <a:pPr>
              <a:buFont typeface="Wingdings" panose="05000000000000000000" pitchFamily="2" charset="2"/>
              <a:buChar char="v"/>
            </a:pPr>
            <a:r>
              <a:rPr lang="en-GB" dirty="0">
                <a:latin typeface="Comic Sans MS" panose="030F0902030302020204" pitchFamily="66" charset="0"/>
              </a:rPr>
              <a:t>***</a:t>
            </a:r>
          </a:p>
          <a:p>
            <a:pPr>
              <a:buFont typeface="Wingdings" panose="05000000000000000000" pitchFamily="2" charset="2"/>
              <a:buChar char="v"/>
            </a:pPr>
            <a:r>
              <a:rPr lang="en-GB" dirty="0">
                <a:latin typeface="Comic Sans MS" panose="030F0902030302020204" pitchFamily="66" charset="0"/>
              </a:rPr>
              <a:t>Pour 20ml of the stain solution onto the fabric labelled C (on a plate).</a:t>
            </a:r>
          </a:p>
          <a:p>
            <a:pPr>
              <a:buFont typeface="Wingdings" panose="05000000000000000000" pitchFamily="2" charset="2"/>
              <a:buChar char="v"/>
            </a:pPr>
            <a:r>
              <a:rPr lang="en-GB" dirty="0">
                <a:latin typeface="Comic Sans MS" panose="030F0902030302020204" pitchFamily="66" charset="0"/>
              </a:rPr>
              <a:t>Let the stain stay in the solution for 10 minutes.</a:t>
            </a:r>
          </a:p>
          <a:p>
            <a:pPr>
              <a:buFont typeface="Wingdings" panose="05000000000000000000" pitchFamily="2" charset="2"/>
              <a:buChar char="v"/>
            </a:pPr>
            <a:r>
              <a:rPr lang="en-GB" dirty="0">
                <a:latin typeface="Comic Sans MS" panose="030F0902030302020204" pitchFamily="66" charset="0"/>
              </a:rPr>
              <a:t>Wash the piece of fabric on a ‘quick wash’ cycle.</a:t>
            </a:r>
          </a:p>
          <a:p>
            <a:pPr>
              <a:buFont typeface="Wingdings" panose="05000000000000000000" pitchFamily="2" charset="2"/>
              <a:buChar char="v"/>
            </a:pPr>
            <a:r>
              <a:rPr lang="en-GB" dirty="0">
                <a:latin typeface="Comic Sans MS" panose="030F0902030302020204" pitchFamily="66" charset="0"/>
              </a:rPr>
              <a:t>Dry on a clothes rack for 24 hours. </a:t>
            </a:r>
          </a:p>
          <a:p>
            <a:pPr>
              <a:buFont typeface="Wingdings" panose="05000000000000000000" pitchFamily="2" charset="2"/>
              <a:buChar char="v"/>
            </a:pPr>
            <a:r>
              <a:rPr lang="en-GB" dirty="0">
                <a:latin typeface="Comic Sans MS" panose="030F0902030302020204" pitchFamily="66" charset="0"/>
              </a:rPr>
              <a:t>***</a:t>
            </a:r>
          </a:p>
          <a:p>
            <a:pPr>
              <a:buFont typeface="Wingdings" panose="05000000000000000000" pitchFamily="2" charset="2"/>
              <a:buChar char="v"/>
            </a:pPr>
            <a:r>
              <a:rPr lang="en-GB" dirty="0">
                <a:latin typeface="Comic Sans MS" panose="030F0902030302020204" pitchFamily="66" charset="0"/>
              </a:rPr>
              <a:t>Take pictures after each stain is first soaked in the solution for 10 minutes. </a:t>
            </a:r>
          </a:p>
          <a:p>
            <a:pPr>
              <a:buFont typeface="Wingdings" panose="05000000000000000000" pitchFamily="2" charset="2"/>
              <a:buChar char="v"/>
            </a:pPr>
            <a:r>
              <a:rPr lang="en-GB" dirty="0">
                <a:latin typeface="Comic Sans MS" panose="030F0902030302020204" pitchFamily="66" charset="0"/>
              </a:rPr>
              <a:t>Record your results after 24 hours. Take pictures of your four pieces of fabric after 24 hours. </a:t>
            </a:r>
          </a:p>
          <a:p>
            <a:pPr>
              <a:buFont typeface="Wingdings" panose="05000000000000000000" pitchFamily="2" charset="2"/>
              <a:buChar char="v"/>
            </a:pPr>
            <a:endParaRPr lang="en-GB" dirty="0"/>
          </a:p>
          <a:p>
            <a:pPr>
              <a:buFont typeface="Wingdings" panose="05000000000000000000" pitchFamily="2" charset="2"/>
              <a:buChar char="v"/>
            </a:pPr>
            <a:endParaRPr lang="en-GB" dirty="0"/>
          </a:p>
          <a:p>
            <a:pPr marL="0" indent="0">
              <a:buNone/>
            </a:pPr>
            <a:endParaRPr lang="en-GB" dirty="0"/>
          </a:p>
          <a:p>
            <a:pPr>
              <a:buFont typeface="+mj-lt"/>
              <a:buAutoNum type="arabicPeriod"/>
            </a:pPr>
            <a:endParaRPr lang="en-GB" dirty="0"/>
          </a:p>
          <a:p>
            <a:pPr>
              <a:buFont typeface="+mj-lt"/>
              <a:buAutoNum type="arabicPeriod"/>
            </a:pPr>
            <a:endParaRPr lang="en-GB" dirty="0"/>
          </a:p>
        </p:txBody>
      </p:sp>
    </p:spTree>
    <p:extLst>
      <p:ext uri="{BB962C8B-B14F-4D97-AF65-F5344CB8AC3E}">
        <p14:creationId xmlns:p14="http://schemas.microsoft.com/office/powerpoint/2010/main" val="308628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91401" cy="990600"/>
          </a:xfrm>
        </p:spPr>
        <p:txBody>
          <a:bodyPr>
            <a:noAutofit/>
          </a:bodyPr>
          <a:lstStyle/>
          <a:p>
            <a:r>
              <a:rPr lang="en-GB" dirty="0">
                <a:latin typeface="Comic Sans MS" panose="030F0702030302020204" pitchFamily="66" charset="0"/>
              </a:rPr>
              <a:t>6. Collect Data – After 24 hours</a:t>
            </a:r>
          </a:p>
        </p:txBody>
      </p:sp>
      <p:pic>
        <p:nvPicPr>
          <p:cNvPr id="4" name="Picture 3">
            <a:extLst>
              <a:ext uri="{FF2B5EF4-FFF2-40B4-BE49-F238E27FC236}">
                <a16:creationId xmlns:a16="http://schemas.microsoft.com/office/drawing/2014/main" id="{8F65AE08-D66C-7B47-B3FC-E35C6B55D75C}"/>
              </a:ext>
            </a:extLst>
          </p:cNvPr>
          <p:cNvPicPr>
            <a:picLocks noChangeAspect="1"/>
          </p:cNvPicPr>
          <p:nvPr/>
        </p:nvPicPr>
        <p:blipFill>
          <a:blip r:embed="rId2"/>
          <a:stretch>
            <a:fillRect/>
          </a:stretch>
        </p:blipFill>
        <p:spPr>
          <a:xfrm>
            <a:off x="990601" y="1600200"/>
            <a:ext cx="2133600" cy="2149403"/>
          </a:xfrm>
          <a:prstGeom prst="rect">
            <a:avLst/>
          </a:prstGeom>
        </p:spPr>
      </p:pic>
      <p:pic>
        <p:nvPicPr>
          <p:cNvPr id="5" name="Picture 4">
            <a:extLst>
              <a:ext uri="{FF2B5EF4-FFF2-40B4-BE49-F238E27FC236}">
                <a16:creationId xmlns:a16="http://schemas.microsoft.com/office/drawing/2014/main" id="{0656E734-4B4C-FE43-BFAC-4DB3715C6ABE}"/>
              </a:ext>
            </a:extLst>
          </p:cNvPr>
          <p:cNvPicPr>
            <a:picLocks noChangeAspect="1"/>
          </p:cNvPicPr>
          <p:nvPr/>
        </p:nvPicPr>
        <p:blipFill>
          <a:blip r:embed="rId2"/>
          <a:stretch>
            <a:fillRect/>
          </a:stretch>
        </p:blipFill>
        <p:spPr>
          <a:xfrm>
            <a:off x="4305300" y="1615966"/>
            <a:ext cx="2133600" cy="2149403"/>
          </a:xfrm>
          <a:prstGeom prst="rect">
            <a:avLst/>
          </a:prstGeom>
        </p:spPr>
      </p:pic>
      <p:pic>
        <p:nvPicPr>
          <p:cNvPr id="6" name="Picture 5">
            <a:extLst>
              <a:ext uri="{FF2B5EF4-FFF2-40B4-BE49-F238E27FC236}">
                <a16:creationId xmlns:a16="http://schemas.microsoft.com/office/drawing/2014/main" id="{D762AB66-2FC8-6C4B-98E7-2723F12221E6}"/>
              </a:ext>
            </a:extLst>
          </p:cNvPr>
          <p:cNvPicPr>
            <a:picLocks noChangeAspect="1"/>
          </p:cNvPicPr>
          <p:nvPr/>
        </p:nvPicPr>
        <p:blipFill>
          <a:blip r:embed="rId2"/>
          <a:stretch>
            <a:fillRect/>
          </a:stretch>
        </p:blipFill>
        <p:spPr>
          <a:xfrm>
            <a:off x="990602" y="3975100"/>
            <a:ext cx="2133600" cy="2149403"/>
          </a:xfrm>
          <a:prstGeom prst="rect">
            <a:avLst/>
          </a:prstGeom>
        </p:spPr>
      </p:pic>
      <p:pic>
        <p:nvPicPr>
          <p:cNvPr id="7" name="Picture 6">
            <a:extLst>
              <a:ext uri="{FF2B5EF4-FFF2-40B4-BE49-F238E27FC236}">
                <a16:creationId xmlns:a16="http://schemas.microsoft.com/office/drawing/2014/main" id="{CE09E59F-9AD1-C84D-80C0-618B25A4E5A2}"/>
              </a:ext>
            </a:extLst>
          </p:cNvPr>
          <p:cNvPicPr>
            <a:picLocks noChangeAspect="1"/>
          </p:cNvPicPr>
          <p:nvPr/>
        </p:nvPicPr>
        <p:blipFill>
          <a:blip r:embed="rId2"/>
          <a:stretch>
            <a:fillRect/>
          </a:stretch>
        </p:blipFill>
        <p:spPr>
          <a:xfrm>
            <a:off x="4343401" y="3975100"/>
            <a:ext cx="2133600" cy="2149403"/>
          </a:xfrm>
          <a:prstGeom prst="rect">
            <a:avLst/>
          </a:prstGeom>
        </p:spPr>
      </p:pic>
      <p:sp>
        <p:nvSpPr>
          <p:cNvPr id="3" name="TextBox 2">
            <a:extLst>
              <a:ext uri="{FF2B5EF4-FFF2-40B4-BE49-F238E27FC236}">
                <a16:creationId xmlns:a16="http://schemas.microsoft.com/office/drawing/2014/main" id="{D65B2834-ED6B-A44B-91F8-5557AA5AEA5C}"/>
              </a:ext>
            </a:extLst>
          </p:cNvPr>
          <p:cNvSpPr txBox="1"/>
          <p:nvPr/>
        </p:nvSpPr>
        <p:spPr>
          <a:xfrm>
            <a:off x="990601" y="3429000"/>
            <a:ext cx="457199" cy="369332"/>
          </a:xfrm>
          <a:prstGeom prst="rect">
            <a:avLst/>
          </a:prstGeom>
          <a:noFill/>
        </p:spPr>
        <p:txBody>
          <a:bodyPr wrap="square" rtlCol="0">
            <a:spAutoFit/>
          </a:bodyPr>
          <a:lstStyle/>
          <a:p>
            <a:r>
              <a:rPr lang="en-US" dirty="0"/>
              <a:t>A</a:t>
            </a:r>
          </a:p>
        </p:txBody>
      </p:sp>
      <p:sp>
        <p:nvSpPr>
          <p:cNvPr id="8" name="TextBox 7">
            <a:extLst>
              <a:ext uri="{FF2B5EF4-FFF2-40B4-BE49-F238E27FC236}">
                <a16:creationId xmlns:a16="http://schemas.microsoft.com/office/drawing/2014/main" id="{28859C28-6E16-ED49-B0A8-D1C5154D3DD7}"/>
              </a:ext>
            </a:extLst>
          </p:cNvPr>
          <p:cNvSpPr txBox="1"/>
          <p:nvPr/>
        </p:nvSpPr>
        <p:spPr>
          <a:xfrm>
            <a:off x="4305300" y="3429000"/>
            <a:ext cx="342900" cy="369332"/>
          </a:xfrm>
          <a:prstGeom prst="rect">
            <a:avLst/>
          </a:prstGeom>
          <a:noFill/>
        </p:spPr>
        <p:txBody>
          <a:bodyPr wrap="square" rtlCol="0">
            <a:spAutoFit/>
          </a:bodyPr>
          <a:lstStyle/>
          <a:p>
            <a:r>
              <a:rPr lang="en-US" dirty="0"/>
              <a:t>B</a:t>
            </a:r>
          </a:p>
        </p:txBody>
      </p:sp>
      <p:sp>
        <p:nvSpPr>
          <p:cNvPr id="9" name="TextBox 8">
            <a:extLst>
              <a:ext uri="{FF2B5EF4-FFF2-40B4-BE49-F238E27FC236}">
                <a16:creationId xmlns:a16="http://schemas.microsoft.com/office/drawing/2014/main" id="{526272BD-360D-BD46-AC17-589F6DA51498}"/>
              </a:ext>
            </a:extLst>
          </p:cNvPr>
          <p:cNvSpPr txBox="1"/>
          <p:nvPr/>
        </p:nvSpPr>
        <p:spPr>
          <a:xfrm>
            <a:off x="990601" y="5755171"/>
            <a:ext cx="457199" cy="369332"/>
          </a:xfrm>
          <a:prstGeom prst="rect">
            <a:avLst/>
          </a:prstGeom>
          <a:noFill/>
        </p:spPr>
        <p:txBody>
          <a:bodyPr wrap="square" rtlCol="0">
            <a:spAutoFit/>
          </a:bodyPr>
          <a:lstStyle/>
          <a:p>
            <a:r>
              <a:rPr lang="en-US" dirty="0"/>
              <a:t>P</a:t>
            </a:r>
          </a:p>
        </p:txBody>
      </p:sp>
      <p:sp>
        <p:nvSpPr>
          <p:cNvPr id="10" name="TextBox 9">
            <a:extLst>
              <a:ext uri="{FF2B5EF4-FFF2-40B4-BE49-F238E27FC236}">
                <a16:creationId xmlns:a16="http://schemas.microsoft.com/office/drawing/2014/main" id="{E2328F78-33F8-4048-9DCD-74D652D06B71}"/>
              </a:ext>
            </a:extLst>
          </p:cNvPr>
          <p:cNvSpPr txBox="1"/>
          <p:nvPr/>
        </p:nvSpPr>
        <p:spPr>
          <a:xfrm>
            <a:off x="4343401" y="5755171"/>
            <a:ext cx="493229" cy="369332"/>
          </a:xfrm>
          <a:prstGeom prst="rect">
            <a:avLst/>
          </a:prstGeom>
          <a:noFill/>
        </p:spPr>
        <p:txBody>
          <a:bodyPr wrap="square" rtlCol="0">
            <a:spAutoFit/>
          </a:bodyPr>
          <a:lstStyle/>
          <a:p>
            <a:r>
              <a:rPr lang="en-US" dirty="0"/>
              <a:t>C</a:t>
            </a:r>
          </a:p>
        </p:txBody>
      </p:sp>
    </p:spTree>
    <p:extLst>
      <p:ext uri="{BB962C8B-B14F-4D97-AF65-F5344CB8AC3E}">
        <p14:creationId xmlns:p14="http://schemas.microsoft.com/office/powerpoint/2010/main" val="129687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91401" cy="990600"/>
          </a:xfrm>
        </p:spPr>
        <p:txBody>
          <a:bodyPr>
            <a:noAutofit/>
          </a:bodyPr>
          <a:lstStyle/>
          <a:p>
            <a:r>
              <a:rPr lang="en-GB" dirty="0">
                <a:latin typeface="Comic Sans MS" panose="030F0702030302020204" pitchFamily="66" charset="0"/>
              </a:rPr>
              <a:t>6. Collect Data – After 24 hours</a:t>
            </a:r>
          </a:p>
        </p:txBody>
      </p:sp>
      <p:pic>
        <p:nvPicPr>
          <p:cNvPr id="3" name="Picture 2">
            <a:extLst>
              <a:ext uri="{FF2B5EF4-FFF2-40B4-BE49-F238E27FC236}">
                <a16:creationId xmlns:a16="http://schemas.microsoft.com/office/drawing/2014/main" id="{39726D10-A24D-EE4B-A7BD-79A136EE5831}"/>
              </a:ext>
            </a:extLst>
          </p:cNvPr>
          <p:cNvPicPr>
            <a:picLocks noChangeAspect="1"/>
          </p:cNvPicPr>
          <p:nvPr/>
        </p:nvPicPr>
        <p:blipFill>
          <a:blip r:embed="rId2"/>
          <a:stretch>
            <a:fillRect/>
          </a:stretch>
        </p:blipFill>
        <p:spPr>
          <a:xfrm>
            <a:off x="914400" y="1584434"/>
            <a:ext cx="2546539" cy="2108200"/>
          </a:xfrm>
          <a:prstGeom prst="rect">
            <a:avLst/>
          </a:prstGeom>
        </p:spPr>
      </p:pic>
      <p:sp>
        <p:nvSpPr>
          <p:cNvPr id="4" name="TextBox 3">
            <a:extLst>
              <a:ext uri="{FF2B5EF4-FFF2-40B4-BE49-F238E27FC236}">
                <a16:creationId xmlns:a16="http://schemas.microsoft.com/office/drawing/2014/main" id="{CA00CC9E-2F4F-A242-9723-CDA85701ED8E}"/>
              </a:ext>
            </a:extLst>
          </p:cNvPr>
          <p:cNvSpPr txBox="1"/>
          <p:nvPr/>
        </p:nvSpPr>
        <p:spPr>
          <a:xfrm>
            <a:off x="914400" y="3276600"/>
            <a:ext cx="762000" cy="381000"/>
          </a:xfrm>
          <a:prstGeom prst="rect">
            <a:avLst/>
          </a:prstGeom>
          <a:noFill/>
        </p:spPr>
        <p:txBody>
          <a:bodyPr wrap="square" rtlCol="0">
            <a:spAutoFit/>
          </a:bodyPr>
          <a:lstStyle/>
          <a:p>
            <a:r>
              <a:rPr lang="en-US" dirty="0"/>
              <a:t>A</a:t>
            </a:r>
          </a:p>
        </p:txBody>
      </p:sp>
      <p:pic>
        <p:nvPicPr>
          <p:cNvPr id="5" name="Picture 4">
            <a:extLst>
              <a:ext uri="{FF2B5EF4-FFF2-40B4-BE49-F238E27FC236}">
                <a16:creationId xmlns:a16="http://schemas.microsoft.com/office/drawing/2014/main" id="{8AD49D9B-9CE7-D548-B644-A3FADFD2A3BB}"/>
              </a:ext>
            </a:extLst>
          </p:cNvPr>
          <p:cNvPicPr>
            <a:picLocks noChangeAspect="1"/>
          </p:cNvPicPr>
          <p:nvPr/>
        </p:nvPicPr>
        <p:blipFill>
          <a:blip r:embed="rId3"/>
          <a:stretch>
            <a:fillRect/>
          </a:stretch>
        </p:blipFill>
        <p:spPr>
          <a:xfrm>
            <a:off x="4343400" y="3692634"/>
            <a:ext cx="2546539" cy="2565400"/>
          </a:xfrm>
          <a:prstGeom prst="rect">
            <a:avLst/>
          </a:prstGeom>
        </p:spPr>
      </p:pic>
      <p:sp>
        <p:nvSpPr>
          <p:cNvPr id="6" name="TextBox 5">
            <a:extLst>
              <a:ext uri="{FF2B5EF4-FFF2-40B4-BE49-F238E27FC236}">
                <a16:creationId xmlns:a16="http://schemas.microsoft.com/office/drawing/2014/main" id="{974DE002-FEDC-7748-833B-143E34142C77}"/>
              </a:ext>
            </a:extLst>
          </p:cNvPr>
          <p:cNvSpPr txBox="1"/>
          <p:nvPr/>
        </p:nvSpPr>
        <p:spPr>
          <a:xfrm>
            <a:off x="4343400" y="5791200"/>
            <a:ext cx="685800" cy="369332"/>
          </a:xfrm>
          <a:prstGeom prst="rect">
            <a:avLst/>
          </a:prstGeom>
          <a:noFill/>
        </p:spPr>
        <p:txBody>
          <a:bodyPr wrap="square" rtlCol="0">
            <a:spAutoFit/>
          </a:bodyPr>
          <a:lstStyle/>
          <a:p>
            <a:r>
              <a:rPr lang="en-US" dirty="0"/>
              <a:t>C</a:t>
            </a:r>
          </a:p>
        </p:txBody>
      </p:sp>
      <p:pic>
        <p:nvPicPr>
          <p:cNvPr id="7" name="Picture 6">
            <a:extLst>
              <a:ext uri="{FF2B5EF4-FFF2-40B4-BE49-F238E27FC236}">
                <a16:creationId xmlns:a16="http://schemas.microsoft.com/office/drawing/2014/main" id="{BCE9905D-53A3-C440-B101-0EB1499C3313}"/>
              </a:ext>
            </a:extLst>
          </p:cNvPr>
          <p:cNvPicPr>
            <a:picLocks noChangeAspect="1"/>
          </p:cNvPicPr>
          <p:nvPr/>
        </p:nvPicPr>
        <p:blipFill>
          <a:blip r:embed="rId4"/>
          <a:stretch>
            <a:fillRect/>
          </a:stretch>
        </p:blipFill>
        <p:spPr>
          <a:xfrm>
            <a:off x="4343399" y="1537732"/>
            <a:ext cx="2546539" cy="2057400"/>
          </a:xfrm>
          <a:prstGeom prst="rect">
            <a:avLst/>
          </a:prstGeom>
        </p:spPr>
      </p:pic>
      <p:sp>
        <p:nvSpPr>
          <p:cNvPr id="8" name="TextBox 7">
            <a:extLst>
              <a:ext uri="{FF2B5EF4-FFF2-40B4-BE49-F238E27FC236}">
                <a16:creationId xmlns:a16="http://schemas.microsoft.com/office/drawing/2014/main" id="{DB10FC71-3D45-2D45-9C21-4E7D34882ADD}"/>
              </a:ext>
            </a:extLst>
          </p:cNvPr>
          <p:cNvSpPr txBox="1"/>
          <p:nvPr/>
        </p:nvSpPr>
        <p:spPr>
          <a:xfrm>
            <a:off x="4343399" y="3225800"/>
            <a:ext cx="381001" cy="369332"/>
          </a:xfrm>
          <a:prstGeom prst="rect">
            <a:avLst/>
          </a:prstGeom>
          <a:noFill/>
        </p:spPr>
        <p:txBody>
          <a:bodyPr wrap="square" rtlCol="0">
            <a:spAutoFit/>
          </a:bodyPr>
          <a:lstStyle/>
          <a:p>
            <a:r>
              <a:rPr lang="en-US" dirty="0"/>
              <a:t>B</a:t>
            </a:r>
          </a:p>
        </p:txBody>
      </p:sp>
      <p:pic>
        <p:nvPicPr>
          <p:cNvPr id="9" name="Picture 8">
            <a:extLst>
              <a:ext uri="{FF2B5EF4-FFF2-40B4-BE49-F238E27FC236}">
                <a16:creationId xmlns:a16="http://schemas.microsoft.com/office/drawing/2014/main" id="{DB436DE8-BFC4-5D4B-82D1-76278A52DD77}"/>
              </a:ext>
            </a:extLst>
          </p:cNvPr>
          <p:cNvPicPr>
            <a:picLocks noChangeAspect="1"/>
          </p:cNvPicPr>
          <p:nvPr/>
        </p:nvPicPr>
        <p:blipFill>
          <a:blip r:embed="rId5"/>
          <a:stretch>
            <a:fillRect/>
          </a:stretch>
        </p:blipFill>
        <p:spPr>
          <a:xfrm>
            <a:off x="914400" y="3863866"/>
            <a:ext cx="2546538" cy="2394168"/>
          </a:xfrm>
          <a:prstGeom prst="rect">
            <a:avLst/>
          </a:prstGeom>
        </p:spPr>
      </p:pic>
      <p:sp>
        <p:nvSpPr>
          <p:cNvPr id="10" name="TextBox 9">
            <a:extLst>
              <a:ext uri="{FF2B5EF4-FFF2-40B4-BE49-F238E27FC236}">
                <a16:creationId xmlns:a16="http://schemas.microsoft.com/office/drawing/2014/main" id="{17A8FBE4-514E-AE4B-90F9-395A4ABAC31F}"/>
              </a:ext>
            </a:extLst>
          </p:cNvPr>
          <p:cNvSpPr txBox="1"/>
          <p:nvPr/>
        </p:nvSpPr>
        <p:spPr>
          <a:xfrm>
            <a:off x="914399" y="5791200"/>
            <a:ext cx="381001"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94779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dirty="0">
                <a:latin typeface="Comic Sans MS" panose="030F0702030302020204" pitchFamily="66" charset="0"/>
              </a:rPr>
              <a:t>6. Collect Data – Week 1</a:t>
            </a:r>
          </a:p>
        </p:txBody>
      </p:sp>
      <p:sp>
        <p:nvSpPr>
          <p:cNvPr id="3" name="Rectangle 2"/>
          <p:cNvSpPr/>
          <p:nvPr/>
        </p:nvSpPr>
        <p:spPr>
          <a:xfrm>
            <a:off x="609598" y="1600200"/>
            <a:ext cx="6629401" cy="4093749"/>
          </a:xfrm>
          <a:prstGeom prst="rect">
            <a:avLst/>
          </a:prstGeom>
        </p:spPr>
        <p:txBody>
          <a:bodyPr wrap="square">
            <a:spAutoFit/>
          </a:bodyPr>
          <a:lstStyle/>
          <a:p>
            <a:pPr lvl="1"/>
            <a:r>
              <a:rPr lang="en-GB" sz="2400" dirty="0">
                <a:latin typeface="Comic Sans MS" panose="030F0702030302020204" pitchFamily="66" charset="0"/>
              </a:rPr>
              <a:t>I will ask three different people which they think is the cleanest piece of fabric after 24 hours using the photos I have taken;</a:t>
            </a:r>
          </a:p>
          <a:p>
            <a:pPr lvl="1"/>
            <a:endParaRPr lang="en-GB" sz="2400" dirty="0">
              <a:latin typeface="Comic Sans MS" panose="030F0702030302020204" pitchFamily="66" charset="0"/>
            </a:endParaRPr>
          </a:p>
          <a:p>
            <a:pPr lvl="1">
              <a:lnSpc>
                <a:spcPct val="150000"/>
              </a:lnSpc>
            </a:pPr>
            <a:r>
              <a:rPr lang="en-GB" sz="2400" dirty="0">
                <a:latin typeface="Comic Sans MS" panose="030F0702030302020204" pitchFamily="66" charset="0"/>
              </a:rPr>
              <a:t>Ariel- </a:t>
            </a:r>
          </a:p>
          <a:p>
            <a:pPr lvl="1">
              <a:lnSpc>
                <a:spcPct val="150000"/>
              </a:lnSpc>
            </a:pPr>
            <a:r>
              <a:rPr lang="en-GB" sz="2400" dirty="0">
                <a:latin typeface="Comic Sans MS" panose="030F0702030302020204" pitchFamily="66" charset="0"/>
              </a:rPr>
              <a:t>Bold- </a:t>
            </a:r>
          </a:p>
          <a:p>
            <a:pPr lvl="1">
              <a:lnSpc>
                <a:spcPct val="150000"/>
              </a:lnSpc>
            </a:pPr>
            <a:r>
              <a:rPr lang="en-GB" sz="2400" dirty="0">
                <a:latin typeface="Comic Sans MS" panose="030F0702030302020204" pitchFamily="66" charset="0"/>
              </a:rPr>
              <a:t>Persil-</a:t>
            </a:r>
          </a:p>
          <a:p>
            <a:pPr lvl="1">
              <a:lnSpc>
                <a:spcPct val="150000"/>
              </a:lnSpc>
            </a:pPr>
            <a:r>
              <a:rPr lang="en-GB" sz="2400" dirty="0">
                <a:latin typeface="Comic Sans MS" panose="030F0702030302020204" pitchFamily="66" charset="0"/>
              </a:rPr>
              <a:t>Control - </a:t>
            </a:r>
          </a:p>
        </p:txBody>
      </p:sp>
    </p:spTree>
    <p:extLst>
      <p:ext uri="{BB962C8B-B14F-4D97-AF65-F5344CB8AC3E}">
        <p14:creationId xmlns:p14="http://schemas.microsoft.com/office/powerpoint/2010/main" val="133893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BA0E-13C0-CA4A-92C6-739AD7CF7AD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17006F2B-7D63-2141-A099-8BAA34E6D02E}"/>
              </a:ext>
            </a:extLst>
          </p:cNvPr>
          <p:cNvSpPr>
            <a:spLocks noGrp="1"/>
          </p:cNvSpPr>
          <p:nvPr>
            <p:ph idx="1"/>
          </p:nvPr>
        </p:nvSpPr>
        <p:spPr>
          <a:xfrm>
            <a:off x="609599" y="1981200"/>
            <a:ext cx="6347714" cy="4060163"/>
          </a:xfrm>
        </p:spPr>
        <p:txBody>
          <a:bodyPr/>
          <a:lstStyle/>
          <a:p>
            <a:r>
              <a:rPr lang="en-US" dirty="0"/>
              <a:t>I will present my results using a graph. The axes will be labelled with the names of the laundry detergents and the amount of ticks they received. </a:t>
            </a:r>
          </a:p>
          <a:p>
            <a:r>
              <a:rPr lang="en-US" dirty="0"/>
              <a:t>For example:</a:t>
            </a:r>
          </a:p>
          <a:p>
            <a:endParaRPr lang="en-US" dirty="0"/>
          </a:p>
          <a:p>
            <a:endParaRPr lang="en-US" dirty="0"/>
          </a:p>
        </p:txBody>
      </p:sp>
      <p:pic>
        <p:nvPicPr>
          <p:cNvPr id="4" name="Picture 3">
            <a:extLst>
              <a:ext uri="{FF2B5EF4-FFF2-40B4-BE49-F238E27FC236}">
                <a16:creationId xmlns:a16="http://schemas.microsoft.com/office/drawing/2014/main" id="{75CBC45C-7330-D645-AAF2-F9FF76172970}"/>
              </a:ext>
            </a:extLst>
          </p:cNvPr>
          <p:cNvPicPr>
            <a:picLocks noChangeAspect="1"/>
          </p:cNvPicPr>
          <p:nvPr/>
        </p:nvPicPr>
        <p:blipFill rotWithShape="1">
          <a:blip r:embed="rId2"/>
          <a:srcRect t="18321"/>
          <a:stretch/>
        </p:blipFill>
        <p:spPr>
          <a:xfrm>
            <a:off x="762000" y="3323562"/>
            <a:ext cx="5105400" cy="3242005"/>
          </a:xfrm>
          <a:prstGeom prst="rect">
            <a:avLst/>
          </a:prstGeom>
        </p:spPr>
      </p:pic>
    </p:spTree>
    <p:extLst>
      <p:ext uri="{BB962C8B-B14F-4D97-AF65-F5344CB8AC3E}">
        <p14:creationId xmlns:p14="http://schemas.microsoft.com/office/powerpoint/2010/main" val="277466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91401" cy="990600"/>
          </a:xfrm>
        </p:spPr>
        <p:txBody>
          <a:bodyPr>
            <a:noAutofit/>
          </a:bodyPr>
          <a:lstStyle/>
          <a:p>
            <a:r>
              <a:rPr lang="en-GB" dirty="0">
                <a:latin typeface="Comic Sans MS" panose="030F0702030302020204" pitchFamily="66" charset="0"/>
              </a:rPr>
              <a:t>7. Observations</a:t>
            </a:r>
          </a:p>
        </p:txBody>
      </p:sp>
      <p:pic>
        <p:nvPicPr>
          <p:cNvPr id="3" name="Picture 2">
            <a:extLst>
              <a:ext uri="{FF2B5EF4-FFF2-40B4-BE49-F238E27FC236}">
                <a16:creationId xmlns:a16="http://schemas.microsoft.com/office/drawing/2014/main" id="{39726D10-A24D-EE4B-A7BD-79A136EE5831}"/>
              </a:ext>
            </a:extLst>
          </p:cNvPr>
          <p:cNvPicPr>
            <a:picLocks noChangeAspect="1"/>
          </p:cNvPicPr>
          <p:nvPr/>
        </p:nvPicPr>
        <p:blipFill>
          <a:blip r:embed="rId2"/>
          <a:stretch>
            <a:fillRect/>
          </a:stretch>
        </p:blipFill>
        <p:spPr>
          <a:xfrm>
            <a:off x="914400" y="1584434"/>
            <a:ext cx="2546539" cy="2108200"/>
          </a:xfrm>
          <a:prstGeom prst="rect">
            <a:avLst/>
          </a:prstGeom>
        </p:spPr>
      </p:pic>
      <p:sp>
        <p:nvSpPr>
          <p:cNvPr id="4" name="TextBox 3">
            <a:extLst>
              <a:ext uri="{FF2B5EF4-FFF2-40B4-BE49-F238E27FC236}">
                <a16:creationId xmlns:a16="http://schemas.microsoft.com/office/drawing/2014/main" id="{CA00CC9E-2F4F-A242-9723-CDA85701ED8E}"/>
              </a:ext>
            </a:extLst>
          </p:cNvPr>
          <p:cNvSpPr txBox="1"/>
          <p:nvPr/>
        </p:nvSpPr>
        <p:spPr>
          <a:xfrm>
            <a:off x="914400" y="3276600"/>
            <a:ext cx="762000" cy="381000"/>
          </a:xfrm>
          <a:prstGeom prst="rect">
            <a:avLst/>
          </a:prstGeom>
          <a:noFill/>
        </p:spPr>
        <p:txBody>
          <a:bodyPr wrap="square" rtlCol="0">
            <a:spAutoFit/>
          </a:bodyPr>
          <a:lstStyle/>
          <a:p>
            <a:r>
              <a:rPr lang="en-US" dirty="0"/>
              <a:t>A</a:t>
            </a:r>
          </a:p>
        </p:txBody>
      </p:sp>
      <p:pic>
        <p:nvPicPr>
          <p:cNvPr id="5" name="Picture 4">
            <a:extLst>
              <a:ext uri="{FF2B5EF4-FFF2-40B4-BE49-F238E27FC236}">
                <a16:creationId xmlns:a16="http://schemas.microsoft.com/office/drawing/2014/main" id="{8AD49D9B-9CE7-D548-B644-A3FADFD2A3BB}"/>
              </a:ext>
            </a:extLst>
          </p:cNvPr>
          <p:cNvPicPr>
            <a:picLocks noChangeAspect="1"/>
          </p:cNvPicPr>
          <p:nvPr/>
        </p:nvPicPr>
        <p:blipFill>
          <a:blip r:embed="rId3"/>
          <a:stretch>
            <a:fillRect/>
          </a:stretch>
        </p:blipFill>
        <p:spPr>
          <a:xfrm>
            <a:off x="4343400" y="3692634"/>
            <a:ext cx="2546539" cy="2565400"/>
          </a:xfrm>
          <a:prstGeom prst="rect">
            <a:avLst/>
          </a:prstGeom>
        </p:spPr>
      </p:pic>
      <p:sp>
        <p:nvSpPr>
          <p:cNvPr id="6" name="TextBox 5">
            <a:extLst>
              <a:ext uri="{FF2B5EF4-FFF2-40B4-BE49-F238E27FC236}">
                <a16:creationId xmlns:a16="http://schemas.microsoft.com/office/drawing/2014/main" id="{974DE002-FEDC-7748-833B-143E34142C77}"/>
              </a:ext>
            </a:extLst>
          </p:cNvPr>
          <p:cNvSpPr txBox="1"/>
          <p:nvPr/>
        </p:nvSpPr>
        <p:spPr>
          <a:xfrm>
            <a:off x="4343400" y="5791200"/>
            <a:ext cx="685800" cy="369332"/>
          </a:xfrm>
          <a:prstGeom prst="rect">
            <a:avLst/>
          </a:prstGeom>
          <a:noFill/>
        </p:spPr>
        <p:txBody>
          <a:bodyPr wrap="square" rtlCol="0">
            <a:spAutoFit/>
          </a:bodyPr>
          <a:lstStyle/>
          <a:p>
            <a:r>
              <a:rPr lang="en-US" dirty="0"/>
              <a:t>C</a:t>
            </a:r>
          </a:p>
        </p:txBody>
      </p:sp>
      <p:pic>
        <p:nvPicPr>
          <p:cNvPr id="7" name="Picture 6">
            <a:extLst>
              <a:ext uri="{FF2B5EF4-FFF2-40B4-BE49-F238E27FC236}">
                <a16:creationId xmlns:a16="http://schemas.microsoft.com/office/drawing/2014/main" id="{BCE9905D-53A3-C440-B101-0EB1499C3313}"/>
              </a:ext>
            </a:extLst>
          </p:cNvPr>
          <p:cNvPicPr>
            <a:picLocks noChangeAspect="1"/>
          </p:cNvPicPr>
          <p:nvPr/>
        </p:nvPicPr>
        <p:blipFill>
          <a:blip r:embed="rId4"/>
          <a:stretch>
            <a:fillRect/>
          </a:stretch>
        </p:blipFill>
        <p:spPr>
          <a:xfrm>
            <a:off x="4343399" y="1537732"/>
            <a:ext cx="2546539" cy="2057400"/>
          </a:xfrm>
          <a:prstGeom prst="rect">
            <a:avLst/>
          </a:prstGeom>
        </p:spPr>
      </p:pic>
      <p:sp>
        <p:nvSpPr>
          <p:cNvPr id="8" name="TextBox 7">
            <a:extLst>
              <a:ext uri="{FF2B5EF4-FFF2-40B4-BE49-F238E27FC236}">
                <a16:creationId xmlns:a16="http://schemas.microsoft.com/office/drawing/2014/main" id="{DB10FC71-3D45-2D45-9C21-4E7D34882ADD}"/>
              </a:ext>
            </a:extLst>
          </p:cNvPr>
          <p:cNvSpPr txBox="1"/>
          <p:nvPr/>
        </p:nvSpPr>
        <p:spPr>
          <a:xfrm>
            <a:off x="4343399" y="3225800"/>
            <a:ext cx="381001" cy="369332"/>
          </a:xfrm>
          <a:prstGeom prst="rect">
            <a:avLst/>
          </a:prstGeom>
          <a:noFill/>
        </p:spPr>
        <p:txBody>
          <a:bodyPr wrap="square" rtlCol="0">
            <a:spAutoFit/>
          </a:bodyPr>
          <a:lstStyle/>
          <a:p>
            <a:r>
              <a:rPr lang="en-US" dirty="0"/>
              <a:t>B</a:t>
            </a:r>
          </a:p>
        </p:txBody>
      </p:sp>
      <p:pic>
        <p:nvPicPr>
          <p:cNvPr id="9" name="Picture 8">
            <a:extLst>
              <a:ext uri="{FF2B5EF4-FFF2-40B4-BE49-F238E27FC236}">
                <a16:creationId xmlns:a16="http://schemas.microsoft.com/office/drawing/2014/main" id="{DB436DE8-BFC4-5D4B-82D1-76278A52DD77}"/>
              </a:ext>
            </a:extLst>
          </p:cNvPr>
          <p:cNvPicPr>
            <a:picLocks noChangeAspect="1"/>
          </p:cNvPicPr>
          <p:nvPr/>
        </p:nvPicPr>
        <p:blipFill>
          <a:blip r:embed="rId5"/>
          <a:stretch>
            <a:fillRect/>
          </a:stretch>
        </p:blipFill>
        <p:spPr>
          <a:xfrm>
            <a:off x="914400" y="3863866"/>
            <a:ext cx="2546538" cy="2394168"/>
          </a:xfrm>
          <a:prstGeom prst="rect">
            <a:avLst/>
          </a:prstGeom>
        </p:spPr>
      </p:pic>
      <p:sp>
        <p:nvSpPr>
          <p:cNvPr id="10" name="TextBox 9">
            <a:extLst>
              <a:ext uri="{FF2B5EF4-FFF2-40B4-BE49-F238E27FC236}">
                <a16:creationId xmlns:a16="http://schemas.microsoft.com/office/drawing/2014/main" id="{17A8FBE4-514E-AE4B-90F9-395A4ABAC31F}"/>
              </a:ext>
            </a:extLst>
          </p:cNvPr>
          <p:cNvSpPr txBox="1"/>
          <p:nvPr/>
        </p:nvSpPr>
        <p:spPr>
          <a:xfrm>
            <a:off x="914399" y="5791200"/>
            <a:ext cx="381001" cy="369332"/>
          </a:xfrm>
          <a:prstGeom prst="rect">
            <a:avLst/>
          </a:prstGeom>
          <a:noFill/>
        </p:spPr>
        <p:txBody>
          <a:bodyPr wrap="square" rtlCol="0">
            <a:spAutoFit/>
          </a:bodyPr>
          <a:lstStyle/>
          <a:p>
            <a:r>
              <a:rPr lang="en-US" dirty="0"/>
              <a:t>P</a:t>
            </a:r>
          </a:p>
        </p:txBody>
      </p:sp>
      <p:sp>
        <p:nvSpPr>
          <p:cNvPr id="11" name="TextBox 10">
            <a:extLst>
              <a:ext uri="{FF2B5EF4-FFF2-40B4-BE49-F238E27FC236}">
                <a16:creationId xmlns:a16="http://schemas.microsoft.com/office/drawing/2014/main" id="{E8A896DC-6F37-004C-8870-D922072E330A}"/>
              </a:ext>
            </a:extLst>
          </p:cNvPr>
          <p:cNvSpPr txBox="1"/>
          <p:nvPr/>
        </p:nvSpPr>
        <p:spPr>
          <a:xfrm>
            <a:off x="609599" y="6258034"/>
            <a:ext cx="6280339" cy="646331"/>
          </a:xfrm>
          <a:prstGeom prst="rect">
            <a:avLst/>
          </a:prstGeom>
          <a:noFill/>
        </p:spPr>
        <p:txBody>
          <a:bodyPr wrap="square" rtlCol="0">
            <a:spAutoFit/>
          </a:bodyPr>
          <a:lstStyle/>
          <a:p>
            <a:r>
              <a:rPr lang="en-US" dirty="0">
                <a:latin typeface="Comic Sans MS" panose="030F0902030302020204" pitchFamily="66" charset="0"/>
              </a:rPr>
              <a:t>Fabric A (Ariel Washing Powder) was the cleanest after washing and drying.</a:t>
            </a:r>
          </a:p>
        </p:txBody>
      </p:sp>
    </p:spTree>
    <p:extLst>
      <p:ext uri="{BB962C8B-B14F-4D97-AF65-F5344CB8AC3E}">
        <p14:creationId xmlns:p14="http://schemas.microsoft.com/office/powerpoint/2010/main" val="266190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Where do we start?</a:t>
            </a:r>
          </a:p>
        </p:txBody>
      </p:sp>
      <p:sp>
        <p:nvSpPr>
          <p:cNvPr id="3" name="Content Placeholder 2"/>
          <p:cNvSpPr>
            <a:spLocks noGrp="1"/>
          </p:cNvSpPr>
          <p:nvPr>
            <p:ph idx="1"/>
          </p:nvPr>
        </p:nvSpPr>
        <p:spPr>
          <a:xfrm>
            <a:off x="609599" y="1524000"/>
            <a:ext cx="7162802" cy="4495800"/>
          </a:xfrm>
        </p:spPr>
        <p:txBody>
          <a:bodyPr>
            <a:noAutofit/>
          </a:bodyPr>
          <a:lstStyle/>
          <a:p>
            <a:pPr marL="0" indent="0">
              <a:buNone/>
            </a:pPr>
            <a:r>
              <a:rPr lang="en-GB" sz="3200" b="1" dirty="0">
                <a:latin typeface="Comic Sans MS" panose="030F0702030302020204" pitchFamily="66" charset="0"/>
              </a:rPr>
              <a:t>1. Ask a question.</a:t>
            </a:r>
          </a:p>
          <a:p>
            <a:r>
              <a:rPr lang="en-GB" sz="2400" dirty="0">
                <a:latin typeface="Comic Sans MS" panose="030F0702030302020204" pitchFamily="66" charset="0"/>
              </a:rPr>
              <a:t>What interests me? </a:t>
            </a:r>
          </a:p>
          <a:p>
            <a:r>
              <a:rPr lang="en-GB" sz="2400" dirty="0">
                <a:latin typeface="Comic Sans MS" panose="030F0702030302020204" pitchFamily="66" charset="0"/>
              </a:rPr>
              <a:t>Environment, food, body, animals, physics, how things work, how things interact with other things, plants……</a:t>
            </a:r>
          </a:p>
          <a:p>
            <a:r>
              <a:rPr lang="en-GB" sz="2400" dirty="0">
                <a:latin typeface="Comic Sans MS" panose="030F0702030302020204" pitchFamily="66" charset="0"/>
              </a:rPr>
              <a:t>I always wondered….</a:t>
            </a:r>
          </a:p>
          <a:p>
            <a:pPr marL="0" indent="0">
              <a:buNone/>
            </a:pPr>
            <a:r>
              <a:rPr lang="en-GB" sz="2400" dirty="0">
                <a:latin typeface="Comic Sans MS" panose="030F0702030302020204" pitchFamily="66" charset="0"/>
              </a:rPr>
              <a:t>	- why this happened? </a:t>
            </a:r>
          </a:p>
          <a:p>
            <a:pPr marL="0" indent="0">
              <a:buNone/>
            </a:pPr>
            <a:r>
              <a:rPr lang="en-GB" sz="2400" dirty="0">
                <a:latin typeface="Comic Sans MS" panose="030F0702030302020204" pitchFamily="66" charset="0"/>
              </a:rPr>
              <a:t>	- how this happened? </a:t>
            </a:r>
          </a:p>
          <a:p>
            <a:pPr marL="0" indent="0">
              <a:buNone/>
            </a:pPr>
            <a:r>
              <a:rPr lang="en-GB" sz="2400" dirty="0">
                <a:latin typeface="Comic Sans MS" panose="030F0702030302020204" pitchFamily="66" charset="0"/>
              </a:rPr>
              <a:t>	- what caused this to occur?</a:t>
            </a:r>
          </a:p>
          <a:p>
            <a:pPr marL="0" indent="0">
              <a:buNone/>
            </a:pPr>
            <a:r>
              <a:rPr lang="en-GB" sz="2400" dirty="0">
                <a:latin typeface="Comic Sans MS" panose="030F0702030302020204" pitchFamily="66" charset="0"/>
              </a:rPr>
              <a:t>	- what would happen if?</a:t>
            </a:r>
          </a:p>
        </p:txBody>
      </p:sp>
    </p:spTree>
    <p:extLst>
      <p:ext uri="{BB962C8B-B14F-4D97-AF65-F5344CB8AC3E}">
        <p14:creationId xmlns:p14="http://schemas.microsoft.com/office/powerpoint/2010/main" val="24472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91401" cy="990600"/>
          </a:xfrm>
        </p:spPr>
        <p:txBody>
          <a:bodyPr>
            <a:noAutofit/>
          </a:bodyPr>
          <a:lstStyle/>
          <a:p>
            <a:r>
              <a:rPr lang="en-GB" dirty="0">
                <a:latin typeface="Comic Sans MS" panose="030F0702030302020204" pitchFamily="66" charset="0"/>
              </a:rPr>
              <a:t>7. Observations</a:t>
            </a:r>
          </a:p>
        </p:txBody>
      </p:sp>
      <p:pic>
        <p:nvPicPr>
          <p:cNvPr id="3" name="Picture 2">
            <a:extLst>
              <a:ext uri="{FF2B5EF4-FFF2-40B4-BE49-F238E27FC236}">
                <a16:creationId xmlns:a16="http://schemas.microsoft.com/office/drawing/2014/main" id="{39726D10-A24D-EE4B-A7BD-79A136EE5831}"/>
              </a:ext>
            </a:extLst>
          </p:cNvPr>
          <p:cNvPicPr>
            <a:picLocks noChangeAspect="1"/>
          </p:cNvPicPr>
          <p:nvPr/>
        </p:nvPicPr>
        <p:blipFill>
          <a:blip r:embed="rId2"/>
          <a:stretch>
            <a:fillRect/>
          </a:stretch>
        </p:blipFill>
        <p:spPr>
          <a:xfrm>
            <a:off x="904591" y="1358900"/>
            <a:ext cx="2546539" cy="2108200"/>
          </a:xfrm>
          <a:prstGeom prst="rect">
            <a:avLst/>
          </a:prstGeom>
        </p:spPr>
      </p:pic>
      <p:sp>
        <p:nvSpPr>
          <p:cNvPr id="4" name="TextBox 3">
            <a:extLst>
              <a:ext uri="{FF2B5EF4-FFF2-40B4-BE49-F238E27FC236}">
                <a16:creationId xmlns:a16="http://schemas.microsoft.com/office/drawing/2014/main" id="{CA00CC9E-2F4F-A242-9723-CDA85701ED8E}"/>
              </a:ext>
            </a:extLst>
          </p:cNvPr>
          <p:cNvSpPr txBox="1"/>
          <p:nvPr/>
        </p:nvSpPr>
        <p:spPr>
          <a:xfrm>
            <a:off x="914400" y="3183602"/>
            <a:ext cx="762000" cy="381000"/>
          </a:xfrm>
          <a:prstGeom prst="rect">
            <a:avLst/>
          </a:prstGeom>
          <a:noFill/>
        </p:spPr>
        <p:txBody>
          <a:bodyPr wrap="square" rtlCol="0">
            <a:spAutoFit/>
          </a:bodyPr>
          <a:lstStyle/>
          <a:p>
            <a:r>
              <a:rPr lang="en-US" dirty="0"/>
              <a:t>A</a:t>
            </a:r>
          </a:p>
        </p:txBody>
      </p:sp>
      <p:pic>
        <p:nvPicPr>
          <p:cNvPr id="5" name="Picture 4">
            <a:extLst>
              <a:ext uri="{FF2B5EF4-FFF2-40B4-BE49-F238E27FC236}">
                <a16:creationId xmlns:a16="http://schemas.microsoft.com/office/drawing/2014/main" id="{8AD49D9B-9CE7-D548-B644-A3FADFD2A3BB}"/>
              </a:ext>
            </a:extLst>
          </p:cNvPr>
          <p:cNvPicPr>
            <a:picLocks noChangeAspect="1"/>
          </p:cNvPicPr>
          <p:nvPr/>
        </p:nvPicPr>
        <p:blipFill>
          <a:blip r:embed="rId3"/>
          <a:stretch>
            <a:fillRect/>
          </a:stretch>
        </p:blipFill>
        <p:spPr>
          <a:xfrm>
            <a:off x="4325006" y="3579366"/>
            <a:ext cx="2546539" cy="2394168"/>
          </a:xfrm>
          <a:prstGeom prst="rect">
            <a:avLst/>
          </a:prstGeom>
        </p:spPr>
      </p:pic>
      <p:sp>
        <p:nvSpPr>
          <p:cNvPr id="6" name="TextBox 5">
            <a:extLst>
              <a:ext uri="{FF2B5EF4-FFF2-40B4-BE49-F238E27FC236}">
                <a16:creationId xmlns:a16="http://schemas.microsoft.com/office/drawing/2014/main" id="{974DE002-FEDC-7748-833B-143E34142C77}"/>
              </a:ext>
            </a:extLst>
          </p:cNvPr>
          <p:cNvSpPr txBox="1"/>
          <p:nvPr/>
        </p:nvSpPr>
        <p:spPr>
          <a:xfrm>
            <a:off x="4361793" y="5663168"/>
            <a:ext cx="685800" cy="369332"/>
          </a:xfrm>
          <a:prstGeom prst="rect">
            <a:avLst/>
          </a:prstGeom>
          <a:noFill/>
        </p:spPr>
        <p:txBody>
          <a:bodyPr wrap="square" rtlCol="0">
            <a:spAutoFit/>
          </a:bodyPr>
          <a:lstStyle/>
          <a:p>
            <a:r>
              <a:rPr lang="en-US" dirty="0"/>
              <a:t>C</a:t>
            </a:r>
          </a:p>
        </p:txBody>
      </p:sp>
      <p:pic>
        <p:nvPicPr>
          <p:cNvPr id="7" name="Picture 6">
            <a:extLst>
              <a:ext uri="{FF2B5EF4-FFF2-40B4-BE49-F238E27FC236}">
                <a16:creationId xmlns:a16="http://schemas.microsoft.com/office/drawing/2014/main" id="{BCE9905D-53A3-C440-B101-0EB1499C3313}"/>
              </a:ext>
            </a:extLst>
          </p:cNvPr>
          <p:cNvPicPr>
            <a:picLocks noChangeAspect="1"/>
          </p:cNvPicPr>
          <p:nvPr/>
        </p:nvPicPr>
        <p:blipFill>
          <a:blip r:embed="rId4"/>
          <a:stretch>
            <a:fillRect/>
          </a:stretch>
        </p:blipFill>
        <p:spPr>
          <a:xfrm>
            <a:off x="4325006" y="1381234"/>
            <a:ext cx="2546539" cy="2057400"/>
          </a:xfrm>
          <a:prstGeom prst="rect">
            <a:avLst/>
          </a:prstGeom>
        </p:spPr>
      </p:pic>
      <p:sp>
        <p:nvSpPr>
          <p:cNvPr id="8" name="TextBox 7">
            <a:extLst>
              <a:ext uri="{FF2B5EF4-FFF2-40B4-BE49-F238E27FC236}">
                <a16:creationId xmlns:a16="http://schemas.microsoft.com/office/drawing/2014/main" id="{DB10FC71-3D45-2D45-9C21-4E7D34882ADD}"/>
              </a:ext>
            </a:extLst>
          </p:cNvPr>
          <p:cNvSpPr txBox="1"/>
          <p:nvPr/>
        </p:nvSpPr>
        <p:spPr>
          <a:xfrm>
            <a:off x="4361793" y="3138199"/>
            <a:ext cx="381001" cy="369332"/>
          </a:xfrm>
          <a:prstGeom prst="rect">
            <a:avLst/>
          </a:prstGeom>
          <a:noFill/>
        </p:spPr>
        <p:txBody>
          <a:bodyPr wrap="square" rtlCol="0">
            <a:spAutoFit/>
          </a:bodyPr>
          <a:lstStyle/>
          <a:p>
            <a:r>
              <a:rPr lang="en-US" dirty="0"/>
              <a:t>B</a:t>
            </a:r>
          </a:p>
        </p:txBody>
      </p:sp>
      <p:pic>
        <p:nvPicPr>
          <p:cNvPr id="9" name="Picture 8">
            <a:extLst>
              <a:ext uri="{FF2B5EF4-FFF2-40B4-BE49-F238E27FC236}">
                <a16:creationId xmlns:a16="http://schemas.microsoft.com/office/drawing/2014/main" id="{DB436DE8-BFC4-5D4B-82D1-76278A52DD77}"/>
              </a:ext>
            </a:extLst>
          </p:cNvPr>
          <p:cNvPicPr>
            <a:picLocks noChangeAspect="1"/>
          </p:cNvPicPr>
          <p:nvPr/>
        </p:nvPicPr>
        <p:blipFill>
          <a:blip r:embed="rId5"/>
          <a:stretch>
            <a:fillRect/>
          </a:stretch>
        </p:blipFill>
        <p:spPr>
          <a:xfrm>
            <a:off x="914399" y="3638332"/>
            <a:ext cx="2546538" cy="2394168"/>
          </a:xfrm>
          <a:prstGeom prst="rect">
            <a:avLst/>
          </a:prstGeom>
        </p:spPr>
      </p:pic>
      <p:sp>
        <p:nvSpPr>
          <p:cNvPr id="10" name="TextBox 9">
            <a:extLst>
              <a:ext uri="{FF2B5EF4-FFF2-40B4-BE49-F238E27FC236}">
                <a16:creationId xmlns:a16="http://schemas.microsoft.com/office/drawing/2014/main" id="{17A8FBE4-514E-AE4B-90F9-395A4ABAC31F}"/>
              </a:ext>
            </a:extLst>
          </p:cNvPr>
          <p:cNvSpPr txBox="1"/>
          <p:nvPr/>
        </p:nvSpPr>
        <p:spPr>
          <a:xfrm>
            <a:off x="941377" y="5698781"/>
            <a:ext cx="381001" cy="369332"/>
          </a:xfrm>
          <a:prstGeom prst="rect">
            <a:avLst/>
          </a:prstGeom>
          <a:noFill/>
        </p:spPr>
        <p:txBody>
          <a:bodyPr wrap="square" rtlCol="0">
            <a:spAutoFit/>
          </a:bodyPr>
          <a:lstStyle/>
          <a:p>
            <a:r>
              <a:rPr lang="en-US" dirty="0"/>
              <a:t>P</a:t>
            </a:r>
          </a:p>
        </p:txBody>
      </p:sp>
      <p:sp>
        <p:nvSpPr>
          <p:cNvPr id="11" name="TextBox 10">
            <a:extLst>
              <a:ext uri="{FF2B5EF4-FFF2-40B4-BE49-F238E27FC236}">
                <a16:creationId xmlns:a16="http://schemas.microsoft.com/office/drawing/2014/main" id="{E8A896DC-6F37-004C-8870-D922072E330A}"/>
              </a:ext>
            </a:extLst>
          </p:cNvPr>
          <p:cNvSpPr txBox="1"/>
          <p:nvPr/>
        </p:nvSpPr>
        <p:spPr>
          <a:xfrm>
            <a:off x="591206" y="6016734"/>
            <a:ext cx="6280339" cy="1200329"/>
          </a:xfrm>
          <a:prstGeom prst="rect">
            <a:avLst/>
          </a:prstGeom>
          <a:noFill/>
        </p:spPr>
        <p:txBody>
          <a:bodyPr wrap="square" rtlCol="0">
            <a:spAutoFit/>
          </a:bodyPr>
          <a:lstStyle/>
          <a:p>
            <a:r>
              <a:rPr lang="en-IE" dirty="0">
                <a:latin typeface="Comic Sans MS" panose="030F0702030302020204" pitchFamily="66" charset="0"/>
              </a:rPr>
              <a:t>I thought there would be a major difference between the three detergents. However, they performed similarly in their removal of the stain.</a:t>
            </a:r>
          </a:p>
          <a:p>
            <a:endParaRPr lang="en-US" dirty="0">
              <a:latin typeface="Comic Sans MS" panose="030F0902030302020204" pitchFamily="66" charset="0"/>
            </a:endParaRPr>
          </a:p>
        </p:txBody>
      </p:sp>
    </p:spTree>
    <p:extLst>
      <p:ext uri="{BB962C8B-B14F-4D97-AF65-F5344CB8AC3E}">
        <p14:creationId xmlns:p14="http://schemas.microsoft.com/office/powerpoint/2010/main" val="347808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dirty="0">
                <a:latin typeface="Comic Sans MS" panose="030F0702030302020204" pitchFamily="66" charset="0"/>
              </a:rPr>
              <a:t>8. Conclusion</a:t>
            </a:r>
          </a:p>
        </p:txBody>
      </p:sp>
      <p:sp>
        <p:nvSpPr>
          <p:cNvPr id="3" name="Content Placeholder 2"/>
          <p:cNvSpPr>
            <a:spLocks noGrp="1"/>
          </p:cNvSpPr>
          <p:nvPr>
            <p:ph idx="1"/>
          </p:nvPr>
        </p:nvSpPr>
        <p:spPr>
          <a:xfrm>
            <a:off x="609599" y="1600200"/>
            <a:ext cx="6347714" cy="3880773"/>
          </a:xfrm>
        </p:spPr>
        <p:txBody>
          <a:bodyPr>
            <a:normAutofit/>
          </a:bodyPr>
          <a:lstStyle/>
          <a:p>
            <a:r>
              <a:rPr lang="en-GB" sz="2800" dirty="0">
                <a:latin typeface="Comic Sans MS" panose="030F0702030302020204" pitchFamily="66" charset="0"/>
              </a:rPr>
              <a:t>The fabric labelled A (Ariel Washing </a:t>
            </a:r>
            <a:r>
              <a:rPr lang="en-GB" sz="2800">
                <a:latin typeface="Comic Sans MS" panose="030F0702030302020204" pitchFamily="66" charset="0"/>
              </a:rPr>
              <a:t>Powder) </a:t>
            </a:r>
            <a:r>
              <a:rPr lang="en-GB" sz="2800" dirty="0">
                <a:latin typeface="Comic Sans MS" panose="030F0702030302020204" pitchFamily="66" charset="0"/>
              </a:rPr>
              <a:t>was the most effective in removing the coffee stain. This showed me that it is the most effective brand when compared to Bold, Persil and no detergent.</a:t>
            </a:r>
          </a:p>
          <a:p>
            <a:pPr marL="0" indent="0">
              <a:buNone/>
            </a:pPr>
            <a:endParaRPr lang="en-GB" sz="28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20311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dirty="0">
                <a:latin typeface="Comic Sans MS" panose="030F0702030302020204" pitchFamily="66" charset="0"/>
              </a:rPr>
              <a:t>Presentation – Poster and Demonstration</a:t>
            </a:r>
          </a:p>
        </p:txBody>
      </p:sp>
      <p:pic>
        <p:nvPicPr>
          <p:cNvPr id="6146" name="Picture 2" descr="Pin on I'm wild about third g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30549"/>
            <a:ext cx="5486400" cy="453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56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840E-40C6-AE47-8C83-A7C4023EAFE6}"/>
              </a:ext>
            </a:extLst>
          </p:cNvPr>
          <p:cNvSpPr>
            <a:spLocks noGrp="1"/>
          </p:cNvSpPr>
          <p:nvPr>
            <p:ph type="title"/>
          </p:nvPr>
        </p:nvSpPr>
        <p:spPr/>
        <p:txBody>
          <a:bodyPr/>
          <a:lstStyle/>
          <a:p>
            <a:r>
              <a:rPr lang="en-US" dirty="0"/>
              <a:t>Have a look at this video about the scientific method</a:t>
            </a:r>
          </a:p>
        </p:txBody>
      </p:sp>
      <p:sp>
        <p:nvSpPr>
          <p:cNvPr id="3" name="Content Placeholder 2">
            <a:extLst>
              <a:ext uri="{FF2B5EF4-FFF2-40B4-BE49-F238E27FC236}">
                <a16:creationId xmlns:a16="http://schemas.microsoft.com/office/drawing/2014/main" id="{300B5FA9-5BD0-CB40-B459-FA117C9C460F}"/>
              </a:ext>
            </a:extLst>
          </p:cNvPr>
          <p:cNvSpPr>
            <a:spLocks noGrp="1"/>
          </p:cNvSpPr>
          <p:nvPr>
            <p:ph idx="1"/>
          </p:nvPr>
        </p:nvSpPr>
        <p:spPr/>
        <p:txBody>
          <a:bodyPr/>
          <a:lstStyle/>
          <a:p>
            <a:r>
              <a:rPr lang="en-IE" u="sng" dirty="0">
                <a:hlinkClick r:id="rId3"/>
              </a:rPr>
              <a:t>https://www.youtube.com/watch?v=SMGRe824kak</a:t>
            </a:r>
            <a:r>
              <a:rPr lang="en-IE" u="sng" dirty="0"/>
              <a:t>   </a:t>
            </a:r>
            <a:endParaRPr lang="en-US" dirty="0"/>
          </a:p>
        </p:txBody>
      </p:sp>
    </p:spTree>
    <p:extLst>
      <p:ext uri="{BB962C8B-B14F-4D97-AF65-F5344CB8AC3E}">
        <p14:creationId xmlns:p14="http://schemas.microsoft.com/office/powerpoint/2010/main" val="231325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8107C-AE8A-794A-8E28-DC66C138A6A0}"/>
              </a:ext>
            </a:extLst>
          </p:cNvPr>
          <p:cNvPicPr>
            <a:picLocks noChangeAspect="1"/>
          </p:cNvPicPr>
          <p:nvPr/>
        </p:nvPicPr>
        <p:blipFill>
          <a:blip r:embed="rId2"/>
          <a:stretch>
            <a:fillRect/>
          </a:stretch>
        </p:blipFill>
        <p:spPr>
          <a:xfrm>
            <a:off x="0" y="838200"/>
            <a:ext cx="8280400" cy="3606800"/>
          </a:xfrm>
          <a:prstGeom prst="rect">
            <a:avLst/>
          </a:prstGeom>
        </p:spPr>
      </p:pic>
    </p:spTree>
    <p:extLst>
      <p:ext uri="{BB962C8B-B14F-4D97-AF65-F5344CB8AC3E}">
        <p14:creationId xmlns:p14="http://schemas.microsoft.com/office/powerpoint/2010/main" val="16501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2E4285-EBA5-AB44-87D9-8DBBE220BCBD}"/>
              </a:ext>
            </a:extLst>
          </p:cNvPr>
          <p:cNvPicPr>
            <a:picLocks noChangeAspect="1"/>
          </p:cNvPicPr>
          <p:nvPr/>
        </p:nvPicPr>
        <p:blipFill>
          <a:blip r:embed="rId2"/>
          <a:stretch>
            <a:fillRect/>
          </a:stretch>
        </p:blipFill>
        <p:spPr>
          <a:xfrm>
            <a:off x="609600" y="1371600"/>
            <a:ext cx="6348413" cy="2511267"/>
          </a:xfrm>
          <a:prstGeom prst="rect">
            <a:avLst/>
          </a:prstGeom>
        </p:spPr>
      </p:pic>
    </p:spTree>
    <p:extLst>
      <p:ext uri="{BB962C8B-B14F-4D97-AF65-F5344CB8AC3E}">
        <p14:creationId xmlns:p14="http://schemas.microsoft.com/office/powerpoint/2010/main" val="342152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A8272-5CD0-E749-9CE4-73DB65379E72}"/>
              </a:ext>
            </a:extLst>
          </p:cNvPr>
          <p:cNvPicPr>
            <a:picLocks noChangeAspect="1"/>
          </p:cNvPicPr>
          <p:nvPr/>
        </p:nvPicPr>
        <p:blipFill>
          <a:blip r:embed="rId2"/>
          <a:stretch>
            <a:fillRect/>
          </a:stretch>
        </p:blipFill>
        <p:spPr>
          <a:xfrm>
            <a:off x="609600" y="1752600"/>
            <a:ext cx="6438900" cy="1257300"/>
          </a:xfrm>
          <a:prstGeom prst="rect">
            <a:avLst/>
          </a:prstGeom>
        </p:spPr>
      </p:pic>
      <p:sp>
        <p:nvSpPr>
          <p:cNvPr id="8" name="TextBox 7">
            <a:extLst>
              <a:ext uri="{FF2B5EF4-FFF2-40B4-BE49-F238E27FC236}">
                <a16:creationId xmlns:a16="http://schemas.microsoft.com/office/drawing/2014/main" id="{6060A1F7-E648-9B43-9BA9-65C7D380C97E}"/>
              </a:ext>
            </a:extLst>
          </p:cNvPr>
          <p:cNvSpPr txBox="1"/>
          <p:nvPr/>
        </p:nvSpPr>
        <p:spPr>
          <a:xfrm>
            <a:off x="762000" y="838200"/>
            <a:ext cx="3352800" cy="707886"/>
          </a:xfrm>
          <a:prstGeom prst="rect">
            <a:avLst/>
          </a:prstGeom>
          <a:noFill/>
        </p:spPr>
        <p:txBody>
          <a:bodyPr wrap="square" rtlCol="0">
            <a:spAutoFit/>
          </a:bodyPr>
          <a:lstStyle/>
          <a:p>
            <a:r>
              <a:rPr lang="en-US" sz="4000" dirty="0">
                <a:solidFill>
                  <a:srgbClr val="00B0F0"/>
                </a:solidFill>
              </a:rPr>
              <a:t>Question</a:t>
            </a:r>
            <a:endParaRPr lang="en-US" dirty="0">
              <a:solidFill>
                <a:srgbClr val="00B0F0"/>
              </a:solidFill>
            </a:endParaRPr>
          </a:p>
        </p:txBody>
      </p:sp>
    </p:spTree>
    <p:extLst>
      <p:ext uri="{BB962C8B-B14F-4D97-AF65-F5344CB8AC3E}">
        <p14:creationId xmlns:p14="http://schemas.microsoft.com/office/powerpoint/2010/main" val="287878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B35F-1F0B-1341-89C8-8E9107AAF4FD}"/>
              </a:ext>
            </a:extLst>
          </p:cNvPr>
          <p:cNvSpPr>
            <a:spLocks noGrp="1"/>
          </p:cNvSpPr>
          <p:nvPr>
            <p:ph type="title"/>
          </p:nvPr>
        </p:nvSpPr>
        <p:spPr/>
        <p:txBody>
          <a:bodyPr/>
          <a:lstStyle/>
          <a:p>
            <a:r>
              <a:rPr lang="en-US" dirty="0"/>
              <a:t>Answer or Hypothesis</a:t>
            </a:r>
          </a:p>
        </p:txBody>
      </p:sp>
      <p:pic>
        <p:nvPicPr>
          <p:cNvPr id="4" name="Content Placeholder 3">
            <a:extLst>
              <a:ext uri="{FF2B5EF4-FFF2-40B4-BE49-F238E27FC236}">
                <a16:creationId xmlns:a16="http://schemas.microsoft.com/office/drawing/2014/main" id="{D6C290EE-FB57-CF48-A2AF-934A3B6B381B}"/>
              </a:ext>
            </a:extLst>
          </p:cNvPr>
          <p:cNvPicPr>
            <a:picLocks noGrp="1" noChangeAspect="1"/>
          </p:cNvPicPr>
          <p:nvPr>
            <p:ph idx="1"/>
          </p:nvPr>
        </p:nvPicPr>
        <p:blipFill rotWithShape="1">
          <a:blip r:embed="rId2"/>
          <a:srcRect t="9084"/>
          <a:stretch/>
        </p:blipFill>
        <p:spPr>
          <a:xfrm>
            <a:off x="620109" y="2057400"/>
            <a:ext cx="6348413" cy="1639313"/>
          </a:xfrm>
          <a:prstGeom prst="rect">
            <a:avLst/>
          </a:prstGeom>
        </p:spPr>
      </p:pic>
    </p:spTree>
    <p:extLst>
      <p:ext uri="{BB962C8B-B14F-4D97-AF65-F5344CB8AC3E}">
        <p14:creationId xmlns:p14="http://schemas.microsoft.com/office/powerpoint/2010/main" val="1363603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4846-3430-CC42-B99B-4EA29E2157D9}"/>
              </a:ext>
            </a:extLst>
          </p:cNvPr>
          <p:cNvSpPr>
            <a:spLocks noGrp="1"/>
          </p:cNvSpPr>
          <p:nvPr>
            <p:ph type="title"/>
          </p:nvPr>
        </p:nvSpPr>
        <p:spPr/>
        <p:txBody>
          <a:bodyPr/>
          <a:lstStyle/>
          <a:p>
            <a:r>
              <a:rPr lang="en-US" dirty="0">
                <a:solidFill>
                  <a:srgbClr val="00B0F0"/>
                </a:solidFill>
              </a:rPr>
              <a:t>Question</a:t>
            </a:r>
            <a:br>
              <a:rPr lang="en-US" dirty="0">
                <a:solidFill>
                  <a:srgbClr val="00B0F0"/>
                </a:solidFill>
              </a:rPr>
            </a:br>
            <a:endParaRPr lang="en-US" dirty="0"/>
          </a:p>
        </p:txBody>
      </p:sp>
      <p:sp>
        <p:nvSpPr>
          <p:cNvPr id="3" name="Content Placeholder 2">
            <a:extLst>
              <a:ext uri="{FF2B5EF4-FFF2-40B4-BE49-F238E27FC236}">
                <a16:creationId xmlns:a16="http://schemas.microsoft.com/office/drawing/2014/main" id="{66A01413-6191-D946-AC42-6252B13267C4}"/>
              </a:ext>
            </a:extLst>
          </p:cNvPr>
          <p:cNvSpPr>
            <a:spLocks noGrp="1"/>
          </p:cNvSpPr>
          <p:nvPr>
            <p:ph idx="1"/>
          </p:nvPr>
        </p:nvSpPr>
        <p:spPr/>
        <p:txBody>
          <a:bodyPr>
            <a:normAutofit/>
          </a:bodyPr>
          <a:lstStyle/>
          <a:p>
            <a:r>
              <a:rPr lang="en-US" sz="3200" dirty="0"/>
              <a:t>Does the amount of water a plant receives affect the growth rate of the plant?</a:t>
            </a:r>
          </a:p>
        </p:txBody>
      </p:sp>
    </p:spTree>
    <p:extLst>
      <p:ext uri="{BB962C8B-B14F-4D97-AF65-F5344CB8AC3E}">
        <p14:creationId xmlns:p14="http://schemas.microsoft.com/office/powerpoint/2010/main" val="128699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CF97-97AD-674F-964C-44BFCDEE86BF}"/>
              </a:ext>
            </a:extLst>
          </p:cNvPr>
          <p:cNvSpPr>
            <a:spLocks noGrp="1"/>
          </p:cNvSpPr>
          <p:nvPr>
            <p:ph type="title"/>
          </p:nvPr>
        </p:nvSpPr>
        <p:spPr/>
        <p:txBody>
          <a:bodyPr/>
          <a:lstStyle/>
          <a:p>
            <a:r>
              <a:rPr lang="en-US" dirty="0"/>
              <a:t>Answer or Hypothesis</a:t>
            </a:r>
          </a:p>
        </p:txBody>
      </p:sp>
      <p:pic>
        <p:nvPicPr>
          <p:cNvPr id="4" name="Content Placeholder 3">
            <a:extLst>
              <a:ext uri="{FF2B5EF4-FFF2-40B4-BE49-F238E27FC236}">
                <a16:creationId xmlns:a16="http://schemas.microsoft.com/office/drawing/2014/main" id="{3AFB5009-4FFF-9748-B309-28467641421C}"/>
              </a:ext>
            </a:extLst>
          </p:cNvPr>
          <p:cNvPicPr>
            <a:picLocks noGrp="1" noChangeAspect="1"/>
          </p:cNvPicPr>
          <p:nvPr>
            <p:ph idx="1"/>
          </p:nvPr>
        </p:nvPicPr>
        <p:blipFill>
          <a:blip r:embed="rId2"/>
          <a:stretch>
            <a:fillRect/>
          </a:stretch>
        </p:blipFill>
        <p:spPr>
          <a:xfrm>
            <a:off x="608899" y="2438400"/>
            <a:ext cx="6348413" cy="1427453"/>
          </a:xfrm>
          <a:prstGeom prst="rect">
            <a:avLst/>
          </a:prstGeom>
        </p:spPr>
      </p:pic>
    </p:spTree>
    <p:extLst>
      <p:ext uri="{BB962C8B-B14F-4D97-AF65-F5344CB8AC3E}">
        <p14:creationId xmlns:p14="http://schemas.microsoft.com/office/powerpoint/2010/main" val="304128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My Question is ….</a:t>
            </a:r>
          </a:p>
        </p:txBody>
      </p:sp>
      <p:sp>
        <p:nvSpPr>
          <p:cNvPr id="3" name="Content Placeholder 2"/>
          <p:cNvSpPr>
            <a:spLocks noGrp="1"/>
          </p:cNvSpPr>
          <p:nvPr>
            <p:ph idx="1"/>
          </p:nvPr>
        </p:nvSpPr>
        <p:spPr>
          <a:xfrm>
            <a:off x="762000" y="1944255"/>
            <a:ext cx="7086601" cy="3880773"/>
          </a:xfrm>
        </p:spPr>
        <p:txBody>
          <a:bodyPr>
            <a:normAutofit/>
          </a:bodyPr>
          <a:lstStyle/>
          <a:p>
            <a:pPr marL="0" indent="0" algn="ctr">
              <a:buNone/>
            </a:pPr>
            <a:r>
              <a:rPr lang="en-GB" sz="4000" dirty="0">
                <a:latin typeface="Comic Sans MS" panose="030F0702030302020204" pitchFamily="66" charset="0"/>
              </a:rPr>
              <a:t>Which laundry detergent is best to remove stains</a:t>
            </a:r>
            <a:r>
              <a:rPr lang="en-GB" sz="4800" dirty="0">
                <a:latin typeface="Comic Sans MS" panose="030F0702030302020204" pitchFamily="66" charset="0"/>
              </a:rPr>
              <a:t>?</a:t>
            </a:r>
          </a:p>
        </p:txBody>
      </p:sp>
      <p:sp>
        <p:nvSpPr>
          <p:cNvPr id="5" name="AutoShape 4" descr="Thinking clip art pictures free clipart images 2 - Cliparting.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8" name="Picture 7" descr="Someone thinking clipart 3 » Clipart S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105" y="3733800"/>
            <a:ext cx="2324389" cy="2396028"/>
          </a:xfrm>
          <a:prstGeom prst="rect">
            <a:avLst/>
          </a:prstGeom>
          <a:noFill/>
          <a:ln>
            <a:noFill/>
          </a:ln>
        </p:spPr>
      </p:pic>
    </p:spTree>
    <p:extLst>
      <p:ext uri="{BB962C8B-B14F-4D97-AF65-F5344CB8AC3E}">
        <p14:creationId xmlns:p14="http://schemas.microsoft.com/office/powerpoint/2010/main" val="130330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5F83-09E2-1247-9D10-8C23FB02F625}"/>
              </a:ext>
            </a:extLst>
          </p:cNvPr>
          <p:cNvSpPr>
            <a:spLocks noGrp="1"/>
          </p:cNvSpPr>
          <p:nvPr>
            <p:ph type="title"/>
          </p:nvPr>
        </p:nvSpPr>
        <p:spPr/>
        <p:txBody>
          <a:bodyPr/>
          <a:lstStyle/>
          <a:p>
            <a:r>
              <a:rPr lang="en-US" dirty="0"/>
              <a:t>Question</a:t>
            </a:r>
          </a:p>
        </p:txBody>
      </p:sp>
      <p:pic>
        <p:nvPicPr>
          <p:cNvPr id="4" name="Content Placeholder 3">
            <a:extLst>
              <a:ext uri="{FF2B5EF4-FFF2-40B4-BE49-F238E27FC236}">
                <a16:creationId xmlns:a16="http://schemas.microsoft.com/office/drawing/2014/main" id="{12F8C156-30F3-D440-9DE3-6DB499516667}"/>
              </a:ext>
            </a:extLst>
          </p:cNvPr>
          <p:cNvPicPr>
            <a:picLocks noGrp="1" noChangeAspect="1"/>
          </p:cNvPicPr>
          <p:nvPr>
            <p:ph idx="1"/>
          </p:nvPr>
        </p:nvPicPr>
        <p:blipFill>
          <a:blip r:embed="rId2"/>
          <a:stretch>
            <a:fillRect/>
          </a:stretch>
        </p:blipFill>
        <p:spPr>
          <a:xfrm>
            <a:off x="609599" y="2209800"/>
            <a:ext cx="6348413" cy="1427453"/>
          </a:xfrm>
          <a:prstGeom prst="rect">
            <a:avLst/>
          </a:prstGeom>
        </p:spPr>
      </p:pic>
    </p:spTree>
    <p:extLst>
      <p:ext uri="{BB962C8B-B14F-4D97-AF65-F5344CB8AC3E}">
        <p14:creationId xmlns:p14="http://schemas.microsoft.com/office/powerpoint/2010/main" val="2449616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0B09-052A-DD42-8018-99B5F77E2344}"/>
              </a:ext>
            </a:extLst>
          </p:cNvPr>
          <p:cNvSpPr>
            <a:spLocks noGrp="1"/>
          </p:cNvSpPr>
          <p:nvPr>
            <p:ph type="title"/>
          </p:nvPr>
        </p:nvSpPr>
        <p:spPr/>
        <p:txBody>
          <a:bodyPr/>
          <a:lstStyle/>
          <a:p>
            <a:r>
              <a:rPr lang="en-US" dirty="0"/>
              <a:t>Answer of Hypothesis</a:t>
            </a:r>
          </a:p>
        </p:txBody>
      </p:sp>
      <p:pic>
        <p:nvPicPr>
          <p:cNvPr id="4" name="Content Placeholder 3">
            <a:extLst>
              <a:ext uri="{FF2B5EF4-FFF2-40B4-BE49-F238E27FC236}">
                <a16:creationId xmlns:a16="http://schemas.microsoft.com/office/drawing/2014/main" id="{FA466C25-5DE7-EA4C-95FB-F858A88334CA}"/>
              </a:ext>
            </a:extLst>
          </p:cNvPr>
          <p:cNvPicPr>
            <a:picLocks noGrp="1" noChangeAspect="1"/>
          </p:cNvPicPr>
          <p:nvPr>
            <p:ph idx="1"/>
          </p:nvPr>
        </p:nvPicPr>
        <p:blipFill>
          <a:blip r:embed="rId2"/>
          <a:stretch>
            <a:fillRect/>
          </a:stretch>
        </p:blipFill>
        <p:spPr>
          <a:xfrm>
            <a:off x="457200" y="1930400"/>
            <a:ext cx="6348413" cy="1753013"/>
          </a:xfrm>
          <a:prstGeom prst="rect">
            <a:avLst/>
          </a:prstGeom>
        </p:spPr>
      </p:pic>
    </p:spTree>
    <p:extLst>
      <p:ext uri="{BB962C8B-B14F-4D97-AF65-F5344CB8AC3E}">
        <p14:creationId xmlns:p14="http://schemas.microsoft.com/office/powerpoint/2010/main" val="2294587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3C69-15F8-8145-AC73-9972C5159934}"/>
              </a:ext>
            </a:extLst>
          </p:cNvPr>
          <p:cNvSpPr>
            <a:spLocks noGrp="1"/>
          </p:cNvSpPr>
          <p:nvPr>
            <p:ph type="title"/>
          </p:nvPr>
        </p:nvSpPr>
        <p:spPr>
          <a:xfrm>
            <a:off x="609599" y="609600"/>
            <a:ext cx="6347713" cy="3124200"/>
          </a:xfrm>
        </p:spPr>
        <p:txBody>
          <a:bodyPr>
            <a:normAutofit/>
          </a:bodyPr>
          <a:lstStyle/>
          <a:p>
            <a:r>
              <a:rPr lang="en-US" sz="4400" dirty="0"/>
              <a:t>Remember to write a good hypothesis, use:</a:t>
            </a:r>
            <a:br>
              <a:rPr lang="en-US" sz="4400" dirty="0"/>
            </a:br>
            <a:r>
              <a:rPr lang="en-US" sz="4400" dirty="0"/>
              <a:t/>
            </a:r>
            <a:br>
              <a:rPr lang="en-US" sz="4400" dirty="0"/>
            </a:br>
            <a:r>
              <a:rPr lang="en-US" sz="4400" dirty="0"/>
              <a:t> </a:t>
            </a:r>
            <a:r>
              <a:rPr lang="en-US" sz="4400" dirty="0">
                <a:solidFill>
                  <a:srgbClr val="0070C0"/>
                </a:solidFill>
              </a:rPr>
              <a:t>If</a:t>
            </a:r>
            <a:r>
              <a:rPr lang="en-US" sz="4400" dirty="0"/>
              <a:t>…, </a:t>
            </a:r>
            <a:r>
              <a:rPr lang="en-US" sz="4400" dirty="0">
                <a:solidFill>
                  <a:srgbClr val="0070C0"/>
                </a:solidFill>
              </a:rPr>
              <a:t>then</a:t>
            </a:r>
            <a:r>
              <a:rPr lang="en-US" sz="4400" dirty="0"/>
              <a:t>…, </a:t>
            </a:r>
            <a:r>
              <a:rPr lang="en-US" sz="4400" dirty="0">
                <a:solidFill>
                  <a:srgbClr val="0070C0"/>
                </a:solidFill>
              </a:rPr>
              <a:t>because</a:t>
            </a:r>
            <a:r>
              <a:rPr lang="en-US" sz="4400" dirty="0"/>
              <a:t>… </a:t>
            </a:r>
          </a:p>
        </p:txBody>
      </p:sp>
    </p:spTree>
    <p:extLst>
      <p:ext uri="{BB962C8B-B14F-4D97-AF65-F5344CB8AC3E}">
        <p14:creationId xmlns:p14="http://schemas.microsoft.com/office/powerpoint/2010/main" val="241622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29401" cy="1320800"/>
          </a:xfrm>
        </p:spPr>
        <p:txBody>
          <a:bodyPr>
            <a:normAutofit/>
          </a:bodyPr>
          <a:lstStyle/>
          <a:p>
            <a:r>
              <a:rPr lang="en-GB" b="1" dirty="0">
                <a:latin typeface="Comic Sans MS" panose="030F0702030302020204" pitchFamily="66" charset="0"/>
              </a:rPr>
              <a:t>2. I know that….</a:t>
            </a:r>
          </a:p>
        </p:txBody>
      </p:sp>
      <p:sp>
        <p:nvSpPr>
          <p:cNvPr id="3" name="Content Placeholder 2"/>
          <p:cNvSpPr>
            <a:spLocks noGrp="1"/>
          </p:cNvSpPr>
          <p:nvPr>
            <p:ph idx="1"/>
          </p:nvPr>
        </p:nvSpPr>
        <p:spPr>
          <a:xfrm>
            <a:off x="609599" y="1524000"/>
            <a:ext cx="6858002" cy="4754418"/>
          </a:xfrm>
        </p:spPr>
        <p:txBody>
          <a:bodyPr>
            <a:normAutofit/>
          </a:bodyPr>
          <a:lstStyle/>
          <a:p>
            <a:r>
              <a:rPr lang="en-GB" sz="2800" dirty="0">
                <a:latin typeface="Comic Sans MS" panose="030F0702030302020204" pitchFamily="66" charset="0"/>
              </a:rPr>
              <a:t>I know that some detergents work better than others at removing stains. </a:t>
            </a:r>
          </a:p>
          <a:p>
            <a:r>
              <a:rPr lang="en-GB" sz="2800" dirty="0">
                <a:latin typeface="Comic Sans MS" panose="030F0702030302020204" pitchFamily="66" charset="0"/>
              </a:rPr>
              <a:t>I also know that different stains require different detergents in order to remove them.</a:t>
            </a:r>
          </a:p>
        </p:txBody>
      </p:sp>
    </p:spTree>
    <p:extLst>
      <p:ext uri="{BB962C8B-B14F-4D97-AF65-F5344CB8AC3E}">
        <p14:creationId xmlns:p14="http://schemas.microsoft.com/office/powerpoint/2010/main" val="266094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29401" cy="1320800"/>
          </a:xfrm>
        </p:spPr>
        <p:txBody>
          <a:bodyPr>
            <a:normAutofit/>
          </a:bodyPr>
          <a:lstStyle/>
          <a:p>
            <a:r>
              <a:rPr lang="en-GB" b="1" dirty="0">
                <a:latin typeface="Comic Sans MS" panose="030F0702030302020204" pitchFamily="66" charset="0"/>
              </a:rPr>
              <a:t>2. I know that….</a:t>
            </a:r>
          </a:p>
        </p:txBody>
      </p:sp>
      <p:sp>
        <p:nvSpPr>
          <p:cNvPr id="3" name="Content Placeholder 2"/>
          <p:cNvSpPr>
            <a:spLocks noGrp="1"/>
          </p:cNvSpPr>
          <p:nvPr>
            <p:ph idx="1"/>
          </p:nvPr>
        </p:nvSpPr>
        <p:spPr>
          <a:xfrm>
            <a:off x="609599" y="1524000"/>
            <a:ext cx="6858002" cy="4754418"/>
          </a:xfrm>
        </p:spPr>
        <p:txBody>
          <a:bodyPr>
            <a:normAutofit/>
          </a:bodyPr>
          <a:lstStyle/>
          <a:p>
            <a:r>
              <a:rPr lang="en-GB" sz="2800" dirty="0">
                <a:latin typeface="Comic Sans MS" panose="030F0702030302020204" pitchFamily="66" charset="0"/>
              </a:rPr>
              <a:t>I know that using detergent when washing clothes removes common stains. </a:t>
            </a:r>
          </a:p>
          <a:p>
            <a:r>
              <a:rPr lang="en-GB" sz="2800" dirty="0">
                <a:latin typeface="Comic Sans MS" panose="030F0702030302020204" pitchFamily="66" charset="0"/>
              </a:rPr>
              <a:t>I know that there are many different brands of laundry detergent such as: Ariel, Bold and Persil. Which of these detergents is the most effective in removing these stains?</a:t>
            </a:r>
          </a:p>
        </p:txBody>
      </p:sp>
    </p:spTree>
    <p:extLst>
      <p:ext uri="{BB962C8B-B14F-4D97-AF65-F5344CB8AC3E}">
        <p14:creationId xmlns:p14="http://schemas.microsoft.com/office/powerpoint/2010/main" val="191543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3. Time to research</a:t>
            </a:r>
          </a:p>
        </p:txBody>
      </p:sp>
      <p:sp>
        <p:nvSpPr>
          <p:cNvPr id="3" name="Content Placeholder 2"/>
          <p:cNvSpPr>
            <a:spLocks noGrp="1"/>
          </p:cNvSpPr>
          <p:nvPr>
            <p:ph idx="1"/>
          </p:nvPr>
        </p:nvSpPr>
        <p:spPr>
          <a:xfrm>
            <a:off x="609599" y="1828800"/>
            <a:ext cx="7315201" cy="4267200"/>
          </a:xfrm>
        </p:spPr>
        <p:txBody>
          <a:bodyPr>
            <a:normAutofit fontScale="92500" lnSpcReduction="20000"/>
          </a:bodyPr>
          <a:lstStyle/>
          <a:p>
            <a:r>
              <a:rPr lang="en-GB" sz="3600" dirty="0">
                <a:latin typeface="Comic Sans MS" panose="030F0702030302020204" pitchFamily="66" charset="0"/>
              </a:rPr>
              <a:t>Ask others what they think</a:t>
            </a:r>
          </a:p>
          <a:p>
            <a:r>
              <a:rPr lang="en-GB" sz="3600" dirty="0">
                <a:latin typeface="Comic Sans MS" panose="030F0702030302020204" pitchFamily="66" charset="0"/>
              </a:rPr>
              <a:t>Look up information on the internet about this topic</a:t>
            </a:r>
          </a:p>
          <a:p>
            <a:pPr marL="0" indent="0">
              <a:buNone/>
            </a:pPr>
            <a:endParaRPr lang="en-IE" dirty="0">
              <a:latin typeface="Comic Sans MS" panose="030F0902030302020204" pitchFamily="66" charset="0"/>
            </a:endParaRPr>
          </a:p>
          <a:p>
            <a:pPr marL="0" indent="0">
              <a:buNone/>
            </a:pPr>
            <a:r>
              <a:rPr lang="en-IE" sz="2800" i="1" dirty="0">
                <a:latin typeface="Comic Sans MS" panose="030F0902030302020204" pitchFamily="66" charset="0"/>
              </a:rPr>
              <a:t>Laundry detergent is a type of detergent (cleaning agent) used </a:t>
            </a:r>
            <a:r>
              <a:rPr lang="en-IE" sz="2800" b="1" i="1" dirty="0">
                <a:latin typeface="Comic Sans MS" panose="030F0902030302020204" pitchFamily="66" charset="0"/>
              </a:rPr>
              <a:t>for cleaning dirty laundry (clothes)</a:t>
            </a:r>
            <a:r>
              <a:rPr lang="en-IE" sz="2800" i="1" dirty="0">
                <a:latin typeface="Comic Sans MS" panose="030F0902030302020204" pitchFamily="66" charset="0"/>
              </a:rPr>
              <a:t>. Laundry detergent is manufactured in powder (washing powder) and liquid form. Ariel Washing Powder is listed online as the best detergent for removing stains on white clothing.</a:t>
            </a:r>
          </a:p>
          <a:p>
            <a:pPr marL="0" indent="0">
              <a:buNone/>
            </a:pPr>
            <a:endParaRPr lang="en-GB" sz="4000" i="1" dirty="0">
              <a:latin typeface="Comic Sans MS" panose="030F0902030302020204" pitchFamily="66" charset="0"/>
            </a:endParaRPr>
          </a:p>
        </p:txBody>
      </p:sp>
    </p:spTree>
    <p:extLst>
      <p:ext uri="{BB962C8B-B14F-4D97-AF65-F5344CB8AC3E}">
        <p14:creationId xmlns:p14="http://schemas.microsoft.com/office/powerpoint/2010/main" val="15827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81801" cy="1320800"/>
          </a:xfrm>
        </p:spPr>
        <p:txBody>
          <a:bodyPr/>
          <a:lstStyle/>
          <a:p>
            <a:r>
              <a:rPr lang="en-GB" b="1" dirty="0">
                <a:latin typeface="Comic Sans MS" panose="030F0702030302020204" pitchFamily="66" charset="0"/>
              </a:rPr>
              <a:t>4. Hypothesis – </a:t>
            </a:r>
            <a:r>
              <a:rPr lang="en-GB" sz="2400" b="1" dirty="0">
                <a:latin typeface="Comic Sans MS" panose="030F0702030302020204" pitchFamily="66" charset="0"/>
              </a:rPr>
              <a:t>My predicted guess</a:t>
            </a:r>
          </a:p>
        </p:txBody>
      </p:sp>
      <p:sp>
        <p:nvSpPr>
          <p:cNvPr id="3" name="Content Placeholder 2"/>
          <p:cNvSpPr>
            <a:spLocks noGrp="1"/>
          </p:cNvSpPr>
          <p:nvPr>
            <p:ph idx="1"/>
          </p:nvPr>
        </p:nvSpPr>
        <p:spPr>
          <a:xfrm>
            <a:off x="609599" y="1828800"/>
            <a:ext cx="6781801" cy="3880773"/>
          </a:xfrm>
        </p:spPr>
        <p:txBody>
          <a:bodyPr>
            <a:normAutofit/>
          </a:bodyPr>
          <a:lstStyle/>
          <a:p>
            <a:pPr marL="0" indent="0" algn="ctr">
              <a:buNone/>
            </a:pPr>
            <a:r>
              <a:rPr lang="en-GB" sz="4800" dirty="0">
                <a:latin typeface="Comic Sans MS" panose="030F0702030302020204" pitchFamily="66" charset="0"/>
              </a:rPr>
              <a:t>Ariel washing powder is the most effective laundry detergent at removing stains from white clothing. </a:t>
            </a:r>
          </a:p>
        </p:txBody>
      </p:sp>
    </p:spTree>
    <p:extLst>
      <p:ext uri="{BB962C8B-B14F-4D97-AF65-F5344CB8AC3E}">
        <p14:creationId xmlns:p14="http://schemas.microsoft.com/office/powerpoint/2010/main" val="178259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b="1" dirty="0">
                <a:latin typeface="Comic Sans MS" panose="030F0702030302020204" pitchFamily="66" charset="0"/>
              </a:rPr>
              <a:t>5. The Investigation</a:t>
            </a:r>
          </a:p>
        </p:txBody>
      </p:sp>
      <p:sp>
        <p:nvSpPr>
          <p:cNvPr id="3" name="Content Placeholder 2"/>
          <p:cNvSpPr>
            <a:spLocks noGrp="1"/>
          </p:cNvSpPr>
          <p:nvPr>
            <p:ph idx="1"/>
          </p:nvPr>
        </p:nvSpPr>
        <p:spPr>
          <a:xfrm>
            <a:off x="609599" y="1828800"/>
            <a:ext cx="6858001" cy="4648200"/>
          </a:xfrm>
        </p:spPr>
        <p:txBody>
          <a:bodyPr>
            <a:normAutofit/>
          </a:bodyPr>
          <a:lstStyle/>
          <a:p>
            <a:pPr marL="0" indent="0" algn="ctr">
              <a:buNone/>
            </a:pPr>
            <a:r>
              <a:rPr lang="en-GB" sz="4000" dirty="0">
                <a:latin typeface="Comic Sans MS" panose="030F0702030302020204" pitchFamily="66" charset="0"/>
              </a:rPr>
              <a:t>I want to find out which laundry detergent is the most effective at removing stains from white clothing. </a:t>
            </a:r>
            <a:endParaRPr lang="en-GB" sz="4000" dirty="0">
              <a:solidFill>
                <a:schemeClr val="tx1"/>
              </a:solidFill>
              <a:latin typeface="Comic Sans MS" panose="030F0702030302020204" pitchFamily="66" charset="0"/>
            </a:endParaRPr>
          </a:p>
          <a:p>
            <a:pPr marL="457200" lvl="1" indent="0">
              <a:buNone/>
            </a:pPr>
            <a:endParaRPr lang="en-GB" sz="1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90724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Autofit/>
          </a:bodyPr>
          <a:lstStyle/>
          <a:p>
            <a:r>
              <a:rPr lang="en-GB" b="1" dirty="0">
                <a:latin typeface="Comic Sans MS" panose="030F0702030302020204" pitchFamily="66" charset="0"/>
              </a:rPr>
              <a:t>5. The Investigation</a:t>
            </a:r>
          </a:p>
        </p:txBody>
      </p:sp>
      <p:sp>
        <p:nvSpPr>
          <p:cNvPr id="3" name="Content Placeholder 2"/>
          <p:cNvSpPr>
            <a:spLocks noGrp="1"/>
          </p:cNvSpPr>
          <p:nvPr>
            <p:ph idx="1"/>
          </p:nvPr>
        </p:nvSpPr>
        <p:spPr>
          <a:xfrm>
            <a:off x="609599" y="1447800"/>
            <a:ext cx="6858001" cy="5105400"/>
          </a:xfrm>
        </p:spPr>
        <p:txBody>
          <a:bodyPr>
            <a:normAutofit/>
          </a:bodyPr>
          <a:lstStyle/>
          <a:p>
            <a:r>
              <a:rPr lang="en-GB" sz="2400" dirty="0">
                <a:latin typeface="Comic Sans MS" panose="030F0702030302020204" pitchFamily="66" charset="0"/>
              </a:rPr>
              <a:t>What will I do to get the evidence that I need to answer my question?</a:t>
            </a:r>
          </a:p>
          <a:p>
            <a:r>
              <a:rPr lang="en-GB" sz="2400" dirty="0">
                <a:latin typeface="Comic Sans MS" panose="030F0702030302020204" pitchFamily="66" charset="0"/>
              </a:rPr>
              <a:t>What laundry detergents will I use?</a:t>
            </a:r>
          </a:p>
          <a:p>
            <a:pPr lvl="1"/>
            <a:r>
              <a:rPr lang="en-GB" sz="2400" dirty="0">
                <a:solidFill>
                  <a:srgbClr val="00B0F0"/>
                </a:solidFill>
                <a:latin typeface="Comic Sans MS" panose="030F0702030302020204" pitchFamily="66" charset="0"/>
              </a:rPr>
              <a:t>Powder or</a:t>
            </a:r>
          </a:p>
          <a:p>
            <a:pPr lvl="1"/>
            <a:r>
              <a:rPr lang="en-GB" sz="2400" dirty="0">
                <a:solidFill>
                  <a:srgbClr val="00B0F0"/>
                </a:solidFill>
                <a:latin typeface="Comic Sans MS" panose="030F0702030302020204" pitchFamily="66" charset="0"/>
              </a:rPr>
              <a:t>Liquid or </a:t>
            </a:r>
          </a:p>
          <a:p>
            <a:pPr lvl="1"/>
            <a:r>
              <a:rPr lang="en-GB" sz="2400" dirty="0">
                <a:solidFill>
                  <a:srgbClr val="00B0F0"/>
                </a:solidFill>
                <a:latin typeface="Comic Sans MS" panose="030F0702030302020204" pitchFamily="66" charset="0"/>
              </a:rPr>
              <a:t>Tablets</a:t>
            </a:r>
          </a:p>
          <a:p>
            <a:pPr marL="457200" lvl="1" indent="0">
              <a:buNone/>
            </a:pPr>
            <a:endParaRPr lang="en-GB" sz="2400" dirty="0">
              <a:solidFill>
                <a:srgbClr val="00B0F0"/>
              </a:solidFill>
              <a:latin typeface="Comic Sans MS" panose="030F0702030302020204" pitchFamily="66" charset="0"/>
            </a:endParaRPr>
          </a:p>
          <a:p>
            <a:r>
              <a:rPr lang="en-GB" sz="2400" dirty="0">
                <a:solidFill>
                  <a:schemeClr val="tx1"/>
                </a:solidFill>
                <a:latin typeface="Comic Sans MS" panose="030F0702030302020204" pitchFamily="66" charset="0"/>
              </a:rPr>
              <a:t>Does it matter if the water is hot or cold? Will that impact on how well the stains are removed?</a:t>
            </a:r>
          </a:p>
          <a:p>
            <a:r>
              <a:rPr lang="en-GB" sz="2400" dirty="0">
                <a:solidFill>
                  <a:schemeClr val="tx1"/>
                </a:solidFill>
                <a:latin typeface="Comic Sans MS" panose="030F0702030302020204" pitchFamily="66" charset="0"/>
              </a:rPr>
              <a:t>I will use hot water only in my experiment.</a:t>
            </a:r>
          </a:p>
          <a:p>
            <a:endParaRPr lang="en-GB" sz="2400" dirty="0">
              <a:solidFill>
                <a:schemeClr val="tx1"/>
              </a:solidFill>
              <a:latin typeface="Comic Sans MS" panose="030F0702030302020204" pitchFamily="66" charset="0"/>
            </a:endParaRPr>
          </a:p>
          <a:p>
            <a:pPr marL="457200" lvl="1" indent="0">
              <a:buNone/>
            </a:pPr>
            <a:endParaRPr lang="en-GB" sz="18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10567028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1140</TotalTime>
  <Words>1000</Words>
  <Application>Microsoft Office PowerPoint</Application>
  <PresentationFormat>On-screen Show (4:3)</PresentationFormat>
  <Paragraphs>137</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Comic Sans MS</vt:lpstr>
      <vt:lpstr>Trebuchet MS</vt:lpstr>
      <vt:lpstr>Wingdings</vt:lpstr>
      <vt:lpstr>Wingdings 3</vt:lpstr>
      <vt:lpstr>Facet</vt:lpstr>
      <vt:lpstr>OLOW Science Fair 2021</vt:lpstr>
      <vt:lpstr>Where do we start?</vt:lpstr>
      <vt:lpstr>My Question is ….</vt:lpstr>
      <vt:lpstr>2. I know that….</vt:lpstr>
      <vt:lpstr>2. I know that….</vt:lpstr>
      <vt:lpstr>3. Time to research</vt:lpstr>
      <vt:lpstr>4. Hypothesis – My predicted guess</vt:lpstr>
      <vt:lpstr>5. The Investigation</vt:lpstr>
      <vt:lpstr>5. The Investigation</vt:lpstr>
      <vt:lpstr>5. The Investigation</vt:lpstr>
      <vt:lpstr>5. The Investigation</vt:lpstr>
      <vt:lpstr>5. The Investigation</vt:lpstr>
      <vt:lpstr>5. The Investigation</vt:lpstr>
      <vt:lpstr>5. The Investigation</vt:lpstr>
      <vt:lpstr>6. Collect Data – After 24 hours</vt:lpstr>
      <vt:lpstr>6. Collect Data – After 24 hours</vt:lpstr>
      <vt:lpstr>6. Collect Data – Week 1</vt:lpstr>
      <vt:lpstr>Results</vt:lpstr>
      <vt:lpstr>7. Observations</vt:lpstr>
      <vt:lpstr>7. Observations</vt:lpstr>
      <vt:lpstr>8. Conclusion</vt:lpstr>
      <vt:lpstr>Presentation – Poster and Demonstration</vt:lpstr>
      <vt:lpstr>Have a look at this video about the scientific method</vt:lpstr>
      <vt:lpstr>PowerPoint Presentation</vt:lpstr>
      <vt:lpstr>PowerPoint Presentation</vt:lpstr>
      <vt:lpstr>PowerPoint Presentation</vt:lpstr>
      <vt:lpstr>Answer or Hypothesis</vt:lpstr>
      <vt:lpstr>Question </vt:lpstr>
      <vt:lpstr>Answer or Hypothesis</vt:lpstr>
      <vt:lpstr>Question</vt:lpstr>
      <vt:lpstr>Answer of Hypothesis</vt:lpstr>
      <vt:lpstr>Remember to write a good hypothesis, use:   If…, then…, because…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OLOW Science Fair 2020</dc:title>
  <dc:creator>Finnegak</dc:creator>
  <cp:lastModifiedBy>School Secretary</cp:lastModifiedBy>
  <cp:revision>30</cp:revision>
  <cp:lastPrinted>2020-10-12T15:31:46Z</cp:lastPrinted>
  <dcterms:created xsi:type="dcterms:W3CDTF">2020-10-07T16:17:55Z</dcterms:created>
  <dcterms:modified xsi:type="dcterms:W3CDTF">2021-11-11T15:09:41Z</dcterms:modified>
</cp:coreProperties>
</file>